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1"/>
  </p:sldMasterIdLst>
  <p:notesMasterIdLst>
    <p:notesMasterId r:id="rId27"/>
  </p:notesMasterIdLst>
  <p:handoutMasterIdLst>
    <p:handoutMasterId r:id="rId28"/>
  </p:handoutMasterIdLst>
  <p:sldIdLst>
    <p:sldId id="256" r:id="rId2"/>
    <p:sldId id="326" r:id="rId3"/>
    <p:sldId id="324" r:id="rId4"/>
    <p:sldId id="259" r:id="rId5"/>
    <p:sldId id="260" r:id="rId6"/>
    <p:sldId id="262" r:id="rId7"/>
    <p:sldId id="269" r:id="rId8"/>
    <p:sldId id="276" r:id="rId9"/>
    <p:sldId id="263" r:id="rId10"/>
    <p:sldId id="275" r:id="rId11"/>
    <p:sldId id="327" r:id="rId12"/>
    <p:sldId id="264" r:id="rId13"/>
    <p:sldId id="265" r:id="rId14"/>
    <p:sldId id="328" r:id="rId15"/>
    <p:sldId id="273" r:id="rId16"/>
    <p:sldId id="271" r:id="rId17"/>
    <p:sldId id="277" r:id="rId18"/>
    <p:sldId id="335" r:id="rId19"/>
    <p:sldId id="330" r:id="rId20"/>
    <p:sldId id="331" r:id="rId21"/>
    <p:sldId id="332" r:id="rId22"/>
    <p:sldId id="334" r:id="rId23"/>
    <p:sldId id="333" r:id="rId24"/>
    <p:sldId id="306" r:id="rId25"/>
    <p:sldId id="26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73"/>
    <a:srgbClr val="212B61"/>
    <a:srgbClr val="0000FF"/>
    <a:srgbClr val="008000"/>
    <a:srgbClr val="A4A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2026BC-17EB-4773-8924-8E51774906E0}" v="427" dt="2020-10-30T12:11:37.5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00" autoAdjust="0"/>
  </p:normalViewPr>
  <p:slideViewPr>
    <p:cSldViewPr>
      <p:cViewPr varScale="1">
        <p:scale>
          <a:sx n="83" d="100"/>
          <a:sy n="83" d="100"/>
        </p:scale>
        <p:origin x="102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20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u, Chris (DLSLtd,RAL,TEC)" userId="30aef7c0-deab-449d-87dd-af4e4b753c0c" providerId="ADAL" clId="{D72026BC-17EB-4773-8924-8E51774906E0}"/>
    <pc:docChg chg="undo redo custSel addSld delSld modSld sldOrd modMainMaster">
      <pc:chgData name="Christou, Chris (DLSLtd,RAL,TEC)" userId="30aef7c0-deab-449d-87dd-af4e4b753c0c" providerId="ADAL" clId="{D72026BC-17EB-4773-8924-8E51774906E0}" dt="2020-10-30T12:13:07.098" v="5928" actId="20577"/>
      <pc:docMkLst>
        <pc:docMk/>
      </pc:docMkLst>
      <pc:sldChg chg="addSp delSp modSp">
        <pc:chgData name="Christou, Chris (DLSLtd,RAL,TEC)" userId="30aef7c0-deab-449d-87dd-af4e4b753c0c" providerId="ADAL" clId="{D72026BC-17EB-4773-8924-8E51774906E0}" dt="2020-10-29T13:40:52.069" v="121" actId="478"/>
        <pc:sldMkLst>
          <pc:docMk/>
          <pc:sldMk cId="1061980302" sldId="256"/>
        </pc:sldMkLst>
        <pc:spChg chg="add del mod">
          <ac:chgData name="Christou, Chris (DLSLtd,RAL,TEC)" userId="30aef7c0-deab-449d-87dd-af4e4b753c0c" providerId="ADAL" clId="{D72026BC-17EB-4773-8924-8E51774906E0}" dt="2020-10-29T13:27:40.422" v="26" actId="478"/>
          <ac:spMkLst>
            <pc:docMk/>
            <pc:sldMk cId="1061980302" sldId="256"/>
            <ac:spMk id="2" creationId="{00000000-0000-0000-0000-000000000000}"/>
          </ac:spMkLst>
        </pc:spChg>
        <pc:spChg chg="add del mod">
          <ac:chgData name="Christou, Chris (DLSLtd,RAL,TEC)" userId="30aef7c0-deab-449d-87dd-af4e4b753c0c" providerId="ADAL" clId="{D72026BC-17EB-4773-8924-8E51774906E0}" dt="2020-10-29T13:40:52.069" v="121" actId="478"/>
          <ac:spMkLst>
            <pc:docMk/>
            <pc:sldMk cId="1061980302" sldId="256"/>
            <ac:spMk id="3" creationId="{00000000-0000-0000-0000-000000000000}"/>
          </ac:spMkLst>
        </pc:spChg>
        <pc:spChg chg="add del mod">
          <ac:chgData name="Christou, Chris (DLSLtd,RAL,TEC)" userId="30aef7c0-deab-449d-87dd-af4e4b753c0c" providerId="ADAL" clId="{D72026BC-17EB-4773-8924-8E51774906E0}" dt="2020-10-29T13:27:40.422" v="26" actId="478"/>
          <ac:spMkLst>
            <pc:docMk/>
            <pc:sldMk cId="1061980302" sldId="256"/>
            <ac:spMk id="5" creationId="{33B203D6-8A9E-4BE4-80CF-636E1A66D45D}"/>
          </ac:spMkLst>
        </pc:spChg>
        <pc:spChg chg="add del mod">
          <ac:chgData name="Christou, Chris (DLSLtd,RAL,TEC)" userId="30aef7c0-deab-449d-87dd-af4e4b753c0c" providerId="ADAL" clId="{D72026BC-17EB-4773-8924-8E51774906E0}" dt="2020-10-29T13:27:40.422" v="26" actId="478"/>
          <ac:spMkLst>
            <pc:docMk/>
            <pc:sldMk cId="1061980302" sldId="256"/>
            <ac:spMk id="7" creationId="{5D8572DC-004E-4D76-AF5F-3076072DF61B}"/>
          </ac:spMkLst>
        </pc:spChg>
      </pc:sldChg>
      <pc:sldChg chg="modSp del">
        <pc:chgData name="Christou, Chris (DLSLtd,RAL,TEC)" userId="30aef7c0-deab-449d-87dd-af4e4b753c0c" providerId="ADAL" clId="{D72026BC-17EB-4773-8924-8E51774906E0}" dt="2020-10-29T16:11:43.102" v="1457" actId="2696"/>
        <pc:sldMkLst>
          <pc:docMk/>
          <pc:sldMk cId="3046338400" sldId="257"/>
        </pc:sldMkLst>
        <pc:spChg chg="mod">
          <ac:chgData name="Christou, Chris (DLSLtd,RAL,TEC)" userId="30aef7c0-deab-449d-87dd-af4e4b753c0c" providerId="ADAL" clId="{D72026BC-17EB-4773-8924-8E51774906E0}" dt="2020-10-29T13:47:59.296" v="163" actId="1076"/>
          <ac:spMkLst>
            <pc:docMk/>
            <pc:sldMk cId="3046338400" sldId="257"/>
            <ac:spMk id="2" creationId="{00000000-0000-0000-0000-000000000000}"/>
          </ac:spMkLst>
        </pc:spChg>
        <pc:spChg chg="mod">
          <ac:chgData name="Christou, Chris (DLSLtd,RAL,TEC)" userId="30aef7c0-deab-449d-87dd-af4e4b753c0c" providerId="ADAL" clId="{D72026BC-17EB-4773-8924-8E51774906E0}" dt="2020-10-29T13:31:02.682" v="68" actId="1076"/>
          <ac:spMkLst>
            <pc:docMk/>
            <pc:sldMk cId="3046338400" sldId="257"/>
            <ac:spMk id="4" creationId="{00000000-0000-0000-0000-000000000000}"/>
          </ac:spMkLst>
        </pc:spChg>
      </pc:sldChg>
      <pc:sldChg chg="modSp">
        <pc:chgData name="Christou, Chris (DLSLtd,RAL,TEC)" userId="30aef7c0-deab-449d-87dd-af4e4b753c0c" providerId="ADAL" clId="{D72026BC-17EB-4773-8924-8E51774906E0}" dt="2020-10-29T13:29:20.106" v="50"/>
        <pc:sldMkLst>
          <pc:docMk/>
          <pc:sldMk cId="2803408907" sldId="259"/>
        </pc:sldMkLst>
        <pc:spChg chg="mod">
          <ac:chgData name="Christou, Chris (DLSLtd,RAL,TEC)" userId="30aef7c0-deab-449d-87dd-af4e4b753c0c" providerId="ADAL" clId="{D72026BC-17EB-4773-8924-8E51774906E0}" dt="2020-10-29T13:29:20.106" v="50"/>
          <ac:spMkLst>
            <pc:docMk/>
            <pc:sldMk cId="2803408907" sldId="259"/>
            <ac:spMk id="2" creationId="{00000000-0000-0000-0000-000000000000}"/>
          </ac:spMkLst>
        </pc:spChg>
      </pc:sldChg>
      <pc:sldChg chg="modSp">
        <pc:chgData name="Christou, Chris (DLSLtd,RAL,TEC)" userId="30aef7c0-deab-449d-87dd-af4e4b753c0c" providerId="ADAL" clId="{D72026BC-17EB-4773-8924-8E51774906E0}" dt="2020-10-30T09:09:30.014" v="5569" actId="2"/>
        <pc:sldMkLst>
          <pc:docMk/>
          <pc:sldMk cId="3890309534" sldId="260"/>
        </pc:sldMkLst>
        <pc:spChg chg="mod">
          <ac:chgData name="Christou, Chris (DLSLtd,RAL,TEC)" userId="30aef7c0-deab-449d-87dd-af4e4b753c0c" providerId="ADAL" clId="{D72026BC-17EB-4773-8924-8E51774906E0}" dt="2020-10-29T13:29:23.608" v="51"/>
          <ac:spMkLst>
            <pc:docMk/>
            <pc:sldMk cId="3890309534" sldId="260"/>
            <ac:spMk id="2" creationId="{00000000-0000-0000-0000-000000000000}"/>
          </ac:spMkLst>
        </pc:spChg>
        <pc:spChg chg="mod">
          <ac:chgData name="Christou, Chris (DLSLtd,RAL,TEC)" userId="30aef7c0-deab-449d-87dd-af4e4b753c0c" providerId="ADAL" clId="{D72026BC-17EB-4773-8924-8E51774906E0}" dt="2020-10-30T09:09:30.014" v="5569" actId="2"/>
          <ac:spMkLst>
            <pc:docMk/>
            <pc:sldMk cId="3890309534" sldId="260"/>
            <ac:spMk id="7" creationId="{00000000-0000-0000-0000-000000000000}"/>
          </ac:spMkLst>
        </pc:spChg>
        <pc:spChg chg="mod">
          <ac:chgData name="Christou, Chris (DLSLtd,RAL,TEC)" userId="30aef7c0-deab-449d-87dd-af4e4b753c0c" providerId="ADAL" clId="{D72026BC-17EB-4773-8924-8E51774906E0}" dt="2020-10-29T13:58:36.432" v="230" actId="6549"/>
          <ac:spMkLst>
            <pc:docMk/>
            <pc:sldMk cId="3890309534" sldId="260"/>
            <ac:spMk id="8" creationId="{00000000-0000-0000-0000-000000000000}"/>
          </ac:spMkLst>
        </pc:spChg>
      </pc:sldChg>
      <pc:sldChg chg="delSp modSp del">
        <pc:chgData name="Christou, Chris (DLSLtd,RAL,TEC)" userId="30aef7c0-deab-449d-87dd-af4e4b753c0c" providerId="ADAL" clId="{D72026BC-17EB-4773-8924-8E51774906E0}" dt="2020-10-29T16:18:24.685" v="1598" actId="2696"/>
        <pc:sldMkLst>
          <pc:docMk/>
          <pc:sldMk cId="2922774208" sldId="261"/>
        </pc:sldMkLst>
        <pc:spChg chg="mod">
          <ac:chgData name="Christou, Chris (DLSLtd,RAL,TEC)" userId="30aef7c0-deab-449d-87dd-af4e4b753c0c" providerId="ADAL" clId="{D72026BC-17EB-4773-8924-8E51774906E0}" dt="2020-10-29T13:29:33.562" v="54"/>
          <ac:spMkLst>
            <pc:docMk/>
            <pc:sldMk cId="2922774208" sldId="261"/>
            <ac:spMk id="2" creationId="{00000000-0000-0000-0000-000000000000}"/>
          </ac:spMkLst>
        </pc:spChg>
        <pc:spChg chg="mod">
          <ac:chgData name="Christou, Chris (DLSLtd,RAL,TEC)" userId="30aef7c0-deab-449d-87dd-af4e4b753c0c" providerId="ADAL" clId="{D72026BC-17EB-4773-8924-8E51774906E0}" dt="2020-10-29T16:15:28.622" v="1539" actId="1076"/>
          <ac:spMkLst>
            <pc:docMk/>
            <pc:sldMk cId="2922774208" sldId="261"/>
            <ac:spMk id="9" creationId="{00000000-0000-0000-0000-000000000000}"/>
          </ac:spMkLst>
        </pc:spChg>
        <pc:picChg chg="del mod">
          <ac:chgData name="Christou, Chris (DLSLtd,RAL,TEC)" userId="30aef7c0-deab-449d-87dd-af4e4b753c0c" providerId="ADAL" clId="{D72026BC-17EB-4773-8924-8E51774906E0}" dt="2020-10-29T16:15:34.049" v="1541"/>
          <ac:picMkLst>
            <pc:docMk/>
            <pc:sldMk cId="2922774208" sldId="261"/>
            <ac:picMk id="3074" creationId="{00000000-0000-0000-0000-000000000000}"/>
          </ac:picMkLst>
        </pc:picChg>
      </pc:sldChg>
      <pc:sldChg chg="modSp">
        <pc:chgData name="Christou, Chris (DLSLtd,RAL,TEC)" userId="30aef7c0-deab-449d-87dd-af4e4b753c0c" providerId="ADAL" clId="{D72026BC-17EB-4773-8924-8E51774906E0}" dt="2020-10-30T08:52:58.401" v="5567" actId="1076"/>
        <pc:sldMkLst>
          <pc:docMk/>
          <pc:sldMk cId="566598902" sldId="262"/>
        </pc:sldMkLst>
        <pc:spChg chg="mod">
          <ac:chgData name="Christou, Chris (DLSLtd,RAL,TEC)" userId="30aef7c0-deab-449d-87dd-af4e4b753c0c" providerId="ADAL" clId="{D72026BC-17EB-4773-8924-8E51774906E0}" dt="2020-10-29T13:29:26.545" v="52"/>
          <ac:spMkLst>
            <pc:docMk/>
            <pc:sldMk cId="566598902" sldId="262"/>
            <ac:spMk id="2" creationId="{00000000-0000-0000-0000-000000000000}"/>
          </ac:spMkLst>
        </pc:spChg>
        <pc:graphicFrameChg chg="mod modGraphic">
          <ac:chgData name="Christou, Chris (DLSLtd,RAL,TEC)" userId="30aef7c0-deab-449d-87dd-af4e4b753c0c" providerId="ADAL" clId="{D72026BC-17EB-4773-8924-8E51774906E0}" dt="2020-10-30T08:52:58.401" v="5567" actId="1076"/>
          <ac:graphicFrameMkLst>
            <pc:docMk/>
            <pc:sldMk cId="566598902" sldId="262"/>
            <ac:graphicFrameMk id="7" creationId="{00000000-0000-0000-0000-000000000000}"/>
          </ac:graphicFrameMkLst>
        </pc:graphicFrameChg>
      </pc:sldChg>
      <pc:sldChg chg="addSp delSp modSp ord">
        <pc:chgData name="Christou, Chris (DLSLtd,RAL,TEC)" userId="30aef7c0-deab-449d-87dd-af4e4b753c0c" providerId="ADAL" clId="{D72026BC-17EB-4773-8924-8E51774906E0}" dt="2020-10-29T18:51:27.492" v="5269" actId="1036"/>
        <pc:sldMkLst>
          <pc:docMk/>
          <pc:sldMk cId="1160261390" sldId="263"/>
        </pc:sldMkLst>
        <pc:spChg chg="mod">
          <ac:chgData name="Christou, Chris (DLSLtd,RAL,TEC)" userId="30aef7c0-deab-449d-87dd-af4e4b753c0c" providerId="ADAL" clId="{D72026BC-17EB-4773-8924-8E51774906E0}" dt="2020-10-29T13:29:43.992" v="57"/>
          <ac:spMkLst>
            <pc:docMk/>
            <pc:sldMk cId="1160261390" sldId="263"/>
            <ac:spMk id="2" creationId="{00000000-0000-0000-0000-000000000000}"/>
          </ac:spMkLst>
        </pc:spChg>
        <pc:spChg chg="mod">
          <ac:chgData name="Christou, Chris (DLSLtd,RAL,TEC)" userId="30aef7c0-deab-449d-87dd-af4e4b753c0c" providerId="ADAL" clId="{D72026BC-17EB-4773-8924-8E51774906E0}" dt="2020-10-29T16:17:50.123" v="1595" actId="20577"/>
          <ac:spMkLst>
            <pc:docMk/>
            <pc:sldMk cId="1160261390" sldId="263"/>
            <ac:spMk id="4" creationId="{00000000-0000-0000-0000-000000000000}"/>
          </ac:spMkLst>
        </pc:spChg>
        <pc:spChg chg="add del mod">
          <ac:chgData name="Christou, Chris (DLSLtd,RAL,TEC)" userId="30aef7c0-deab-449d-87dd-af4e4b753c0c" providerId="ADAL" clId="{D72026BC-17EB-4773-8924-8E51774906E0}" dt="2020-10-29T15:25:27.877" v="525" actId="478"/>
          <ac:spMkLst>
            <pc:docMk/>
            <pc:sldMk cId="1160261390" sldId="263"/>
            <ac:spMk id="6" creationId="{477C3C2B-75BB-4069-8158-28B7CBDFCDCF}"/>
          </ac:spMkLst>
        </pc:spChg>
        <pc:spChg chg="del">
          <ac:chgData name="Christou, Chris (DLSLtd,RAL,TEC)" userId="30aef7c0-deab-449d-87dd-af4e4b753c0c" providerId="ADAL" clId="{D72026BC-17EB-4773-8924-8E51774906E0}" dt="2020-10-29T15:25:25.308" v="524" actId="478"/>
          <ac:spMkLst>
            <pc:docMk/>
            <pc:sldMk cId="1160261390" sldId="263"/>
            <ac:spMk id="8" creationId="{00000000-0000-0000-0000-000000000000}"/>
          </ac:spMkLst>
        </pc:spChg>
        <pc:spChg chg="del mod">
          <ac:chgData name="Christou, Chris (DLSLtd,RAL,TEC)" userId="30aef7c0-deab-449d-87dd-af4e4b753c0c" providerId="ADAL" clId="{D72026BC-17EB-4773-8924-8E51774906E0}" dt="2020-10-29T16:19:53.449" v="1708" actId="478"/>
          <ac:spMkLst>
            <pc:docMk/>
            <pc:sldMk cId="1160261390" sldId="263"/>
            <ac:spMk id="9" creationId="{00000000-0000-0000-0000-000000000000}"/>
          </ac:spMkLst>
        </pc:spChg>
        <pc:spChg chg="mod">
          <ac:chgData name="Christou, Chris (DLSLtd,RAL,TEC)" userId="30aef7c0-deab-449d-87dd-af4e4b753c0c" providerId="ADAL" clId="{D72026BC-17EB-4773-8924-8E51774906E0}" dt="2020-10-29T18:51:14.123" v="5263" actId="1035"/>
          <ac:spMkLst>
            <pc:docMk/>
            <pc:sldMk cId="1160261390" sldId="263"/>
            <ac:spMk id="10" creationId="{00000000-0000-0000-0000-000000000000}"/>
          </ac:spMkLst>
        </pc:spChg>
        <pc:picChg chg="add mod">
          <ac:chgData name="Christou, Chris (DLSLtd,RAL,TEC)" userId="30aef7c0-deab-449d-87dd-af4e4b753c0c" providerId="ADAL" clId="{D72026BC-17EB-4773-8924-8E51774906E0}" dt="2020-10-29T18:51:23.502" v="5267" actId="1036"/>
          <ac:picMkLst>
            <pc:docMk/>
            <pc:sldMk cId="1160261390" sldId="263"/>
            <ac:picMk id="12" creationId="{7AE14E71-8F5F-42B7-9282-102B2A60EC40}"/>
          </ac:picMkLst>
        </pc:picChg>
        <pc:picChg chg="del">
          <ac:chgData name="Christou, Chris (DLSLtd,RAL,TEC)" userId="30aef7c0-deab-449d-87dd-af4e4b753c0c" providerId="ADAL" clId="{D72026BC-17EB-4773-8924-8E51774906E0}" dt="2020-10-29T15:25:20.945" v="523" actId="478"/>
          <ac:picMkLst>
            <pc:docMk/>
            <pc:sldMk cId="1160261390" sldId="263"/>
            <ac:picMk id="4098" creationId="{00000000-0000-0000-0000-000000000000}"/>
          </ac:picMkLst>
        </pc:picChg>
        <pc:picChg chg="mod">
          <ac:chgData name="Christou, Chris (DLSLtd,RAL,TEC)" userId="30aef7c0-deab-449d-87dd-af4e4b753c0c" providerId="ADAL" clId="{D72026BC-17EB-4773-8924-8E51774906E0}" dt="2020-10-29T18:51:27.492" v="5269" actId="1036"/>
          <ac:picMkLst>
            <pc:docMk/>
            <pc:sldMk cId="1160261390" sldId="263"/>
            <ac:picMk id="4099" creationId="{00000000-0000-0000-0000-000000000000}"/>
          </ac:picMkLst>
        </pc:picChg>
      </pc:sldChg>
      <pc:sldChg chg="addSp modSp">
        <pc:chgData name="Christou, Chris (DLSLtd,RAL,TEC)" userId="30aef7c0-deab-449d-87dd-af4e4b753c0c" providerId="ADAL" clId="{D72026BC-17EB-4773-8924-8E51774906E0}" dt="2020-10-30T12:13:07.098" v="5928" actId="20577"/>
        <pc:sldMkLst>
          <pc:docMk/>
          <pc:sldMk cId="1752374866" sldId="264"/>
        </pc:sldMkLst>
        <pc:spChg chg="mod">
          <ac:chgData name="Christou, Chris (DLSLtd,RAL,TEC)" userId="30aef7c0-deab-449d-87dd-af4e4b753c0c" providerId="ADAL" clId="{D72026BC-17EB-4773-8924-8E51774906E0}" dt="2020-10-29T13:29:47.329" v="58"/>
          <ac:spMkLst>
            <pc:docMk/>
            <pc:sldMk cId="1752374866" sldId="264"/>
            <ac:spMk id="2" creationId="{00000000-0000-0000-0000-000000000000}"/>
          </ac:spMkLst>
        </pc:spChg>
        <pc:spChg chg="mod">
          <ac:chgData name="Christou, Chris (DLSLtd,RAL,TEC)" userId="30aef7c0-deab-449d-87dd-af4e4b753c0c" providerId="ADAL" clId="{D72026BC-17EB-4773-8924-8E51774906E0}" dt="2020-10-29T16:26:53.501" v="1949" actId="20577"/>
          <ac:spMkLst>
            <pc:docMk/>
            <pc:sldMk cId="1752374866" sldId="264"/>
            <ac:spMk id="8" creationId="{00000000-0000-0000-0000-000000000000}"/>
          </ac:spMkLst>
        </pc:spChg>
        <pc:spChg chg="add mod">
          <ac:chgData name="Christou, Chris (DLSLtd,RAL,TEC)" userId="30aef7c0-deab-449d-87dd-af4e4b753c0c" providerId="ADAL" clId="{D72026BC-17EB-4773-8924-8E51774906E0}" dt="2020-10-30T12:13:07.098" v="5928" actId="20577"/>
          <ac:spMkLst>
            <pc:docMk/>
            <pc:sldMk cId="1752374866" sldId="264"/>
            <ac:spMk id="9" creationId="{F34A965E-B162-4CBE-B835-568575425347}"/>
          </ac:spMkLst>
        </pc:spChg>
      </pc:sldChg>
      <pc:sldChg chg="addSp delSp modSp">
        <pc:chgData name="Christou, Chris (DLSLtd,RAL,TEC)" userId="30aef7c0-deab-449d-87dd-af4e4b753c0c" providerId="ADAL" clId="{D72026BC-17EB-4773-8924-8E51774906E0}" dt="2020-10-30T09:09:32.429" v="5570" actId="2"/>
        <pc:sldMkLst>
          <pc:docMk/>
          <pc:sldMk cId="2177999894" sldId="265"/>
        </pc:sldMkLst>
        <pc:spChg chg="mod">
          <ac:chgData name="Christou, Chris (DLSLtd,RAL,TEC)" userId="30aef7c0-deab-449d-87dd-af4e4b753c0c" providerId="ADAL" clId="{D72026BC-17EB-4773-8924-8E51774906E0}" dt="2020-10-29T13:29:53.711" v="60"/>
          <ac:spMkLst>
            <pc:docMk/>
            <pc:sldMk cId="2177999894" sldId="265"/>
            <ac:spMk id="2" creationId="{00000000-0000-0000-0000-000000000000}"/>
          </ac:spMkLst>
        </pc:spChg>
        <pc:spChg chg="mod">
          <ac:chgData name="Christou, Chris (DLSLtd,RAL,TEC)" userId="30aef7c0-deab-449d-87dd-af4e4b753c0c" providerId="ADAL" clId="{D72026BC-17EB-4773-8924-8E51774906E0}" dt="2020-10-30T09:09:32.429" v="5570" actId="2"/>
          <ac:spMkLst>
            <pc:docMk/>
            <pc:sldMk cId="2177999894" sldId="265"/>
            <ac:spMk id="7" creationId="{00000000-0000-0000-0000-000000000000}"/>
          </ac:spMkLst>
        </pc:spChg>
        <pc:spChg chg="mod">
          <ac:chgData name="Christou, Chris (DLSLtd,RAL,TEC)" userId="30aef7c0-deab-449d-87dd-af4e4b753c0c" providerId="ADAL" clId="{D72026BC-17EB-4773-8924-8E51774906E0}" dt="2020-10-29T16:28:06.145" v="1984" actId="1036"/>
          <ac:spMkLst>
            <pc:docMk/>
            <pc:sldMk cId="2177999894" sldId="265"/>
            <ac:spMk id="9" creationId="{00000000-0000-0000-0000-000000000000}"/>
          </ac:spMkLst>
        </pc:spChg>
        <pc:spChg chg="del">
          <ac:chgData name="Christou, Chris (DLSLtd,RAL,TEC)" userId="30aef7c0-deab-449d-87dd-af4e4b753c0c" providerId="ADAL" clId="{D72026BC-17EB-4773-8924-8E51774906E0}" dt="2020-10-29T16:27:58.008" v="1956" actId="478"/>
          <ac:spMkLst>
            <pc:docMk/>
            <pc:sldMk cId="2177999894" sldId="265"/>
            <ac:spMk id="13" creationId="{00000000-0000-0000-0000-000000000000}"/>
          </ac:spMkLst>
        </pc:spChg>
        <pc:spChg chg="add del">
          <ac:chgData name="Christou, Chris (DLSLtd,RAL,TEC)" userId="30aef7c0-deab-449d-87dd-af4e4b753c0c" providerId="ADAL" clId="{D72026BC-17EB-4773-8924-8E51774906E0}" dt="2020-10-29T15:30:31.552" v="575"/>
          <ac:spMkLst>
            <pc:docMk/>
            <pc:sldMk cId="2177999894" sldId="265"/>
            <ac:spMk id="14" creationId="{F4CA94B6-053F-4908-A653-2FBB32A0BAD5}"/>
          </ac:spMkLst>
        </pc:spChg>
        <pc:spChg chg="add mod">
          <ac:chgData name="Christou, Chris (DLSLtd,RAL,TEC)" userId="30aef7c0-deab-449d-87dd-af4e4b753c0c" providerId="ADAL" clId="{D72026BC-17EB-4773-8924-8E51774906E0}" dt="2020-10-30T08:43:22.875" v="5503" actId="27636"/>
          <ac:spMkLst>
            <pc:docMk/>
            <pc:sldMk cId="2177999894" sldId="265"/>
            <ac:spMk id="15" creationId="{1A334F41-C55E-48B0-821F-E0062F380FB6}"/>
          </ac:spMkLst>
        </pc:spChg>
        <pc:picChg chg="mod">
          <ac:chgData name="Christou, Chris (DLSLtd,RAL,TEC)" userId="30aef7c0-deab-449d-87dd-af4e4b753c0c" providerId="ADAL" clId="{D72026BC-17EB-4773-8924-8E51774906E0}" dt="2020-10-29T16:28:06.145" v="1984" actId="1036"/>
          <ac:picMkLst>
            <pc:docMk/>
            <pc:sldMk cId="2177999894" sldId="265"/>
            <ac:picMk id="6" creationId="{00000000-0000-0000-0000-000000000000}"/>
          </ac:picMkLst>
        </pc:picChg>
        <pc:picChg chg="mod">
          <ac:chgData name="Christou, Chris (DLSLtd,RAL,TEC)" userId="30aef7c0-deab-449d-87dd-af4e4b753c0c" providerId="ADAL" clId="{D72026BC-17EB-4773-8924-8E51774906E0}" dt="2020-10-29T16:28:06.145" v="1984" actId="1036"/>
          <ac:picMkLst>
            <pc:docMk/>
            <pc:sldMk cId="2177999894" sldId="265"/>
            <ac:picMk id="8" creationId="{00000000-0000-0000-0000-000000000000}"/>
          </ac:picMkLst>
        </pc:picChg>
        <pc:picChg chg="mod">
          <ac:chgData name="Christou, Chris (DLSLtd,RAL,TEC)" userId="30aef7c0-deab-449d-87dd-af4e4b753c0c" providerId="ADAL" clId="{D72026BC-17EB-4773-8924-8E51774906E0}" dt="2020-10-29T16:28:06.145" v="1984" actId="1036"/>
          <ac:picMkLst>
            <pc:docMk/>
            <pc:sldMk cId="2177999894" sldId="265"/>
            <ac:picMk id="10" creationId="{00000000-0000-0000-0000-000000000000}"/>
          </ac:picMkLst>
        </pc:picChg>
        <pc:picChg chg="add del">
          <ac:chgData name="Christou, Chris (DLSLtd,RAL,TEC)" userId="30aef7c0-deab-449d-87dd-af4e4b753c0c" providerId="ADAL" clId="{D72026BC-17EB-4773-8924-8E51774906E0}" dt="2020-10-29T16:27:59.511" v="1958" actId="478"/>
          <ac:picMkLst>
            <pc:docMk/>
            <pc:sldMk cId="2177999894" sldId="265"/>
            <ac:picMk id="11" creationId="{00000000-0000-0000-0000-000000000000}"/>
          </ac:picMkLst>
        </pc:picChg>
        <pc:picChg chg="add del">
          <ac:chgData name="Christou, Chris (DLSLtd,RAL,TEC)" userId="30aef7c0-deab-449d-87dd-af4e4b753c0c" providerId="ADAL" clId="{D72026BC-17EB-4773-8924-8E51774906E0}" dt="2020-10-29T16:27:58.777" v="1957" actId="478"/>
          <ac:picMkLst>
            <pc:docMk/>
            <pc:sldMk cId="2177999894" sldId="265"/>
            <ac:picMk id="12" creationId="{00000000-0000-0000-0000-000000000000}"/>
          </ac:picMkLst>
        </pc:picChg>
      </pc:sldChg>
      <pc:sldChg chg="modSp">
        <pc:chgData name="Christou, Chris (DLSLtd,RAL,TEC)" userId="30aef7c0-deab-449d-87dd-af4e4b753c0c" providerId="ADAL" clId="{D72026BC-17EB-4773-8924-8E51774906E0}" dt="2020-10-30T09:47:00.977" v="5897" actId="108"/>
        <pc:sldMkLst>
          <pc:docMk/>
          <pc:sldMk cId="94892700" sldId="268"/>
        </pc:sldMkLst>
        <pc:spChg chg="mod">
          <ac:chgData name="Christou, Chris (DLSLtd,RAL,TEC)" userId="30aef7c0-deab-449d-87dd-af4e4b753c0c" providerId="ADAL" clId="{D72026BC-17EB-4773-8924-8E51774906E0}" dt="2020-10-29T13:30:15.369" v="66"/>
          <ac:spMkLst>
            <pc:docMk/>
            <pc:sldMk cId="94892700" sldId="268"/>
            <ac:spMk id="2" creationId="{00000000-0000-0000-0000-000000000000}"/>
          </ac:spMkLst>
        </pc:spChg>
        <pc:spChg chg="mod">
          <ac:chgData name="Christou, Chris (DLSLtd,RAL,TEC)" userId="30aef7c0-deab-449d-87dd-af4e4b753c0c" providerId="ADAL" clId="{D72026BC-17EB-4773-8924-8E51774906E0}" dt="2020-10-30T09:47:00.977" v="5897" actId="108"/>
          <ac:spMkLst>
            <pc:docMk/>
            <pc:sldMk cId="94892700" sldId="268"/>
            <ac:spMk id="3" creationId="{00000000-0000-0000-0000-000000000000}"/>
          </ac:spMkLst>
        </pc:spChg>
      </pc:sldChg>
      <pc:sldChg chg="modSp">
        <pc:chgData name="Christou, Chris (DLSLtd,RAL,TEC)" userId="30aef7c0-deab-449d-87dd-af4e4b753c0c" providerId="ADAL" clId="{D72026BC-17EB-4773-8924-8E51774906E0}" dt="2020-10-29T17:17:03.002" v="2596" actId="1036"/>
        <pc:sldMkLst>
          <pc:docMk/>
          <pc:sldMk cId="3309472125" sldId="269"/>
        </pc:sldMkLst>
        <pc:spChg chg="mod">
          <ac:chgData name="Christou, Chris (DLSLtd,RAL,TEC)" userId="30aef7c0-deab-449d-87dd-af4e4b753c0c" providerId="ADAL" clId="{D72026BC-17EB-4773-8924-8E51774906E0}" dt="2020-10-29T13:29:30.130" v="53"/>
          <ac:spMkLst>
            <pc:docMk/>
            <pc:sldMk cId="3309472125" sldId="269"/>
            <ac:spMk id="2" creationId="{00000000-0000-0000-0000-000000000000}"/>
          </ac:spMkLst>
        </pc:spChg>
        <pc:spChg chg="mod">
          <ac:chgData name="Christou, Chris (DLSLtd,RAL,TEC)" userId="30aef7c0-deab-449d-87dd-af4e4b753c0c" providerId="ADAL" clId="{D72026BC-17EB-4773-8924-8E51774906E0}" dt="2020-10-29T17:17:03.002" v="2596" actId="1036"/>
          <ac:spMkLst>
            <pc:docMk/>
            <pc:sldMk cId="3309472125" sldId="269"/>
            <ac:spMk id="3" creationId="{00000000-0000-0000-0000-000000000000}"/>
          </ac:spMkLst>
        </pc:spChg>
      </pc:sldChg>
      <pc:sldChg chg="modSp add del">
        <pc:chgData name="Christou, Chris (DLSLtd,RAL,TEC)" userId="30aef7c0-deab-449d-87dd-af4e4b753c0c" providerId="ADAL" clId="{D72026BC-17EB-4773-8924-8E51774906E0}" dt="2020-10-29T16:29:59.217" v="2001" actId="2696"/>
        <pc:sldMkLst>
          <pc:docMk/>
          <pc:sldMk cId="1785820846" sldId="270"/>
        </pc:sldMkLst>
        <pc:spChg chg="mod">
          <ac:chgData name="Christou, Chris (DLSLtd,RAL,TEC)" userId="30aef7c0-deab-449d-87dd-af4e4b753c0c" providerId="ADAL" clId="{D72026BC-17EB-4773-8924-8E51774906E0}" dt="2020-10-29T13:29:50.528" v="59"/>
          <ac:spMkLst>
            <pc:docMk/>
            <pc:sldMk cId="1785820846" sldId="270"/>
            <ac:spMk id="2" creationId="{00000000-0000-0000-0000-000000000000}"/>
          </ac:spMkLst>
        </pc:spChg>
      </pc:sldChg>
      <pc:sldChg chg="addSp delSp modSp">
        <pc:chgData name="Christou, Chris (DLSLtd,RAL,TEC)" userId="30aef7c0-deab-449d-87dd-af4e4b753c0c" providerId="ADAL" clId="{D72026BC-17EB-4773-8924-8E51774906E0}" dt="2020-10-29T16:41:39.224" v="2380" actId="27636"/>
        <pc:sldMkLst>
          <pc:docMk/>
          <pc:sldMk cId="2291677845" sldId="271"/>
        </pc:sldMkLst>
        <pc:spChg chg="mod">
          <ac:chgData name="Christou, Chris (DLSLtd,RAL,TEC)" userId="30aef7c0-deab-449d-87dd-af4e4b753c0c" providerId="ADAL" clId="{D72026BC-17EB-4773-8924-8E51774906E0}" dt="2020-10-29T13:30:02.153" v="62"/>
          <ac:spMkLst>
            <pc:docMk/>
            <pc:sldMk cId="2291677845" sldId="271"/>
            <ac:spMk id="2" creationId="{00000000-0000-0000-0000-000000000000}"/>
          </ac:spMkLst>
        </pc:spChg>
        <pc:spChg chg="mod">
          <ac:chgData name="Christou, Chris (DLSLtd,RAL,TEC)" userId="30aef7c0-deab-449d-87dd-af4e4b753c0c" providerId="ADAL" clId="{D72026BC-17EB-4773-8924-8E51774906E0}" dt="2020-10-29T16:41:39.224" v="2380" actId="27636"/>
          <ac:spMkLst>
            <pc:docMk/>
            <pc:sldMk cId="2291677845" sldId="271"/>
            <ac:spMk id="3" creationId="{00000000-0000-0000-0000-000000000000}"/>
          </ac:spMkLst>
        </pc:spChg>
        <pc:spChg chg="del">
          <ac:chgData name="Christou, Chris (DLSLtd,RAL,TEC)" userId="30aef7c0-deab-449d-87dd-af4e4b753c0c" providerId="ADAL" clId="{D72026BC-17EB-4773-8924-8E51774906E0}" dt="2020-10-29T16:38:01.465" v="2196" actId="478"/>
          <ac:spMkLst>
            <pc:docMk/>
            <pc:sldMk cId="2291677845" sldId="271"/>
            <ac:spMk id="11" creationId="{00000000-0000-0000-0000-000000000000}"/>
          </ac:spMkLst>
        </pc:spChg>
        <pc:graphicFrameChg chg="del">
          <ac:chgData name="Christou, Chris (DLSLtd,RAL,TEC)" userId="30aef7c0-deab-449d-87dd-af4e4b753c0c" providerId="ADAL" clId="{D72026BC-17EB-4773-8924-8E51774906E0}" dt="2020-10-29T16:31:19.711" v="2002" actId="478"/>
          <ac:graphicFrameMkLst>
            <pc:docMk/>
            <pc:sldMk cId="2291677845" sldId="271"/>
            <ac:graphicFrameMk id="8" creationId="{00000000-0000-0000-0000-000000000000}"/>
          </ac:graphicFrameMkLst>
        </pc:graphicFrameChg>
        <pc:graphicFrameChg chg="add mod modGraphic">
          <ac:chgData name="Christou, Chris (DLSLtd,RAL,TEC)" userId="30aef7c0-deab-449d-87dd-af4e4b753c0c" providerId="ADAL" clId="{D72026BC-17EB-4773-8924-8E51774906E0}" dt="2020-10-29T16:41:16.308" v="2374" actId="1037"/>
          <ac:graphicFrameMkLst>
            <pc:docMk/>
            <pc:sldMk cId="2291677845" sldId="271"/>
            <ac:graphicFrameMk id="12" creationId="{9164F0AF-EB75-4FB7-B0C7-08247D765CA5}"/>
          </ac:graphicFrameMkLst>
        </pc:graphicFrameChg>
        <pc:picChg chg="mod">
          <ac:chgData name="Christou, Chris (DLSLtd,RAL,TEC)" userId="30aef7c0-deab-449d-87dd-af4e4b753c0c" providerId="ADAL" clId="{D72026BC-17EB-4773-8924-8E51774906E0}" dt="2020-10-29T16:38:10.195" v="2199" actId="1076"/>
          <ac:picMkLst>
            <pc:docMk/>
            <pc:sldMk cId="2291677845" sldId="271"/>
            <ac:picMk id="1026" creationId="{00000000-0000-0000-0000-000000000000}"/>
          </ac:picMkLst>
        </pc:picChg>
        <pc:picChg chg="del">
          <ac:chgData name="Christou, Chris (DLSLtd,RAL,TEC)" userId="30aef7c0-deab-449d-87dd-af4e4b753c0c" providerId="ADAL" clId="{D72026BC-17EB-4773-8924-8E51774906E0}" dt="2020-10-29T16:38:02.632" v="2197" actId="478"/>
          <ac:picMkLst>
            <pc:docMk/>
            <pc:sldMk cId="2291677845" sldId="271"/>
            <ac:picMk id="1027" creationId="{00000000-0000-0000-0000-000000000000}"/>
          </ac:picMkLst>
        </pc:picChg>
        <pc:picChg chg="del">
          <ac:chgData name="Christou, Chris (DLSLtd,RAL,TEC)" userId="30aef7c0-deab-449d-87dd-af4e4b753c0c" providerId="ADAL" clId="{D72026BC-17EB-4773-8924-8E51774906E0}" dt="2020-10-29T16:38:03.666" v="2198" actId="478"/>
          <ac:picMkLst>
            <pc:docMk/>
            <pc:sldMk cId="2291677845" sldId="271"/>
            <ac:picMk id="1030" creationId="{00000000-0000-0000-0000-000000000000}"/>
          </ac:picMkLst>
        </pc:picChg>
      </pc:sldChg>
      <pc:sldChg chg="modSp del">
        <pc:chgData name="Christou, Chris (DLSLtd,RAL,TEC)" userId="30aef7c0-deab-449d-87dd-af4e4b753c0c" providerId="ADAL" clId="{D72026BC-17EB-4773-8924-8E51774906E0}" dt="2020-10-29T16:41:50.478" v="2381" actId="2696"/>
        <pc:sldMkLst>
          <pc:docMk/>
          <pc:sldMk cId="4169713485" sldId="272"/>
        </pc:sldMkLst>
        <pc:spChg chg="mod">
          <ac:chgData name="Christou, Chris (DLSLtd,RAL,TEC)" userId="30aef7c0-deab-449d-87dd-af4e4b753c0c" providerId="ADAL" clId="{D72026BC-17EB-4773-8924-8E51774906E0}" dt="2020-10-29T13:30:05.264" v="63"/>
          <ac:spMkLst>
            <pc:docMk/>
            <pc:sldMk cId="4169713485" sldId="272"/>
            <ac:spMk id="2" creationId="{00000000-0000-0000-0000-000000000000}"/>
          </ac:spMkLst>
        </pc:spChg>
      </pc:sldChg>
      <pc:sldChg chg="addSp delSp modSp">
        <pc:chgData name="Christou, Chris (DLSLtd,RAL,TEC)" userId="30aef7c0-deab-449d-87dd-af4e4b753c0c" providerId="ADAL" clId="{D72026BC-17EB-4773-8924-8E51774906E0}" dt="2020-10-30T08:44:52.811" v="5522" actId="27636"/>
        <pc:sldMkLst>
          <pc:docMk/>
          <pc:sldMk cId="2419279930" sldId="273"/>
        </pc:sldMkLst>
        <pc:spChg chg="mod">
          <ac:chgData name="Christou, Chris (DLSLtd,RAL,TEC)" userId="30aef7c0-deab-449d-87dd-af4e4b753c0c" providerId="ADAL" clId="{D72026BC-17EB-4773-8924-8E51774906E0}" dt="2020-10-29T13:29:58.537" v="61"/>
          <ac:spMkLst>
            <pc:docMk/>
            <pc:sldMk cId="2419279930" sldId="273"/>
            <ac:spMk id="2" creationId="{00000000-0000-0000-0000-000000000000}"/>
          </ac:spMkLst>
        </pc:spChg>
        <pc:spChg chg="mod">
          <ac:chgData name="Christou, Chris (DLSLtd,RAL,TEC)" userId="30aef7c0-deab-449d-87dd-af4e4b753c0c" providerId="ADAL" clId="{D72026BC-17EB-4773-8924-8E51774906E0}" dt="2020-10-30T08:44:38.628" v="5517" actId="255"/>
          <ac:spMkLst>
            <pc:docMk/>
            <pc:sldMk cId="2419279930" sldId="273"/>
            <ac:spMk id="6" creationId="{00000000-0000-0000-0000-000000000000}"/>
          </ac:spMkLst>
        </pc:spChg>
        <pc:spChg chg="add mod">
          <ac:chgData name="Christou, Chris (DLSLtd,RAL,TEC)" userId="30aef7c0-deab-449d-87dd-af4e4b753c0c" providerId="ADAL" clId="{D72026BC-17EB-4773-8924-8E51774906E0}" dt="2020-10-30T08:44:52.811" v="5522" actId="27636"/>
          <ac:spMkLst>
            <pc:docMk/>
            <pc:sldMk cId="2419279930" sldId="273"/>
            <ac:spMk id="11" creationId="{DBF9D12C-DDCB-4E07-A997-5816F1785B09}"/>
          </ac:spMkLst>
        </pc:spChg>
        <pc:picChg chg="del">
          <ac:chgData name="Christou, Chris (DLSLtd,RAL,TEC)" userId="30aef7c0-deab-449d-87dd-af4e4b753c0c" providerId="ADAL" clId="{D72026BC-17EB-4773-8924-8E51774906E0}" dt="2020-10-29T17:17:49.898" v="2597" actId="478"/>
          <ac:picMkLst>
            <pc:docMk/>
            <pc:sldMk cId="2419279930" sldId="273"/>
            <ac:picMk id="7" creationId="{00000000-0000-0000-0000-000000000000}"/>
          </ac:picMkLst>
        </pc:picChg>
        <pc:picChg chg="del">
          <ac:chgData name="Christou, Chris (DLSLtd,RAL,TEC)" userId="30aef7c0-deab-449d-87dd-af4e4b753c0c" providerId="ADAL" clId="{D72026BC-17EB-4773-8924-8E51774906E0}" dt="2020-10-29T17:17:54.299" v="2598" actId="478"/>
          <ac:picMkLst>
            <pc:docMk/>
            <pc:sldMk cId="2419279930" sldId="273"/>
            <ac:picMk id="8" creationId="{00000000-0000-0000-0000-000000000000}"/>
          </ac:picMkLst>
        </pc:picChg>
        <pc:picChg chg="add mod">
          <ac:chgData name="Christou, Chris (DLSLtd,RAL,TEC)" userId="30aef7c0-deab-449d-87dd-af4e4b753c0c" providerId="ADAL" clId="{D72026BC-17EB-4773-8924-8E51774906E0}" dt="2020-10-29T17:19:32.419" v="2605" actId="14100"/>
          <ac:picMkLst>
            <pc:docMk/>
            <pc:sldMk cId="2419279930" sldId="273"/>
            <ac:picMk id="9" creationId="{5B5BA256-517C-44BF-80A7-0F870BDA2C5D}"/>
          </ac:picMkLst>
        </pc:picChg>
        <pc:picChg chg="add mod">
          <ac:chgData name="Christou, Chris (DLSLtd,RAL,TEC)" userId="30aef7c0-deab-449d-87dd-af4e4b753c0c" providerId="ADAL" clId="{D72026BC-17EB-4773-8924-8E51774906E0}" dt="2020-10-29T17:22:57.107" v="2849" actId="1038"/>
          <ac:picMkLst>
            <pc:docMk/>
            <pc:sldMk cId="2419279930" sldId="273"/>
            <ac:picMk id="10" creationId="{B2D33ADB-589A-427D-9C39-337ED2754F82}"/>
          </ac:picMkLst>
        </pc:picChg>
      </pc:sldChg>
      <pc:sldChg chg="modSp del">
        <pc:chgData name="Christou, Chris (DLSLtd,RAL,TEC)" userId="30aef7c0-deab-449d-87dd-af4e4b753c0c" providerId="ADAL" clId="{D72026BC-17EB-4773-8924-8E51774906E0}" dt="2020-10-29T16:24:18.875" v="1919" actId="2696"/>
        <pc:sldMkLst>
          <pc:docMk/>
          <pc:sldMk cId="2551756811" sldId="274"/>
        </pc:sldMkLst>
        <pc:spChg chg="mod">
          <ac:chgData name="Christou, Chris (DLSLtd,RAL,TEC)" userId="30aef7c0-deab-449d-87dd-af4e4b753c0c" providerId="ADAL" clId="{D72026BC-17EB-4773-8924-8E51774906E0}" dt="2020-10-29T13:30:11.760" v="65"/>
          <ac:spMkLst>
            <pc:docMk/>
            <pc:sldMk cId="2551756811" sldId="274"/>
            <ac:spMk id="2" creationId="{00000000-0000-0000-0000-000000000000}"/>
          </ac:spMkLst>
        </pc:spChg>
      </pc:sldChg>
      <pc:sldChg chg="modSp ord">
        <pc:chgData name="Christou, Chris (DLSLtd,RAL,TEC)" userId="30aef7c0-deab-449d-87dd-af4e4b753c0c" providerId="ADAL" clId="{D72026BC-17EB-4773-8924-8E51774906E0}" dt="2020-10-29T18:15:45.828" v="3733" actId="27636"/>
        <pc:sldMkLst>
          <pc:docMk/>
          <pc:sldMk cId="2958322864" sldId="275"/>
        </pc:sldMkLst>
        <pc:spChg chg="mod">
          <ac:chgData name="Christou, Chris (DLSLtd,RAL,TEC)" userId="30aef7c0-deab-449d-87dd-af4e4b753c0c" providerId="ADAL" clId="{D72026BC-17EB-4773-8924-8E51774906E0}" dt="2020-10-29T13:29:40.753" v="56"/>
          <ac:spMkLst>
            <pc:docMk/>
            <pc:sldMk cId="2958322864" sldId="275"/>
            <ac:spMk id="2" creationId="{00000000-0000-0000-0000-000000000000}"/>
          </ac:spMkLst>
        </pc:spChg>
        <pc:spChg chg="mod">
          <ac:chgData name="Christou, Chris (DLSLtd,RAL,TEC)" userId="30aef7c0-deab-449d-87dd-af4e4b753c0c" providerId="ADAL" clId="{D72026BC-17EB-4773-8924-8E51774906E0}" dt="2020-10-29T18:15:45.828" v="3733" actId="27636"/>
          <ac:spMkLst>
            <pc:docMk/>
            <pc:sldMk cId="2958322864" sldId="275"/>
            <ac:spMk id="9" creationId="{00000000-0000-0000-0000-000000000000}"/>
          </ac:spMkLst>
        </pc:spChg>
      </pc:sldChg>
      <pc:sldChg chg="addSp delSp modSp">
        <pc:chgData name="Christou, Chris (DLSLtd,RAL,TEC)" userId="30aef7c0-deab-449d-87dd-af4e4b753c0c" providerId="ADAL" clId="{D72026BC-17EB-4773-8924-8E51774906E0}" dt="2020-10-30T08:53:14.583" v="5568" actId="255"/>
        <pc:sldMkLst>
          <pc:docMk/>
          <pc:sldMk cId="3548917594" sldId="276"/>
        </pc:sldMkLst>
        <pc:spChg chg="add del">
          <ac:chgData name="Christou, Chris (DLSLtd,RAL,TEC)" userId="30aef7c0-deab-449d-87dd-af4e4b753c0c" providerId="ADAL" clId="{D72026BC-17EB-4773-8924-8E51774906E0}" dt="2020-10-29T16:07:48.286" v="1383" actId="478"/>
          <ac:spMkLst>
            <pc:docMk/>
            <pc:sldMk cId="3548917594" sldId="276"/>
            <ac:spMk id="3" creationId="{291EDE7F-7D6F-469F-8C3B-3CDA1A801303}"/>
          </ac:spMkLst>
        </pc:spChg>
        <pc:spChg chg="del mod">
          <ac:chgData name="Christou, Chris (DLSLtd,RAL,TEC)" userId="30aef7c0-deab-449d-87dd-af4e4b753c0c" providerId="ADAL" clId="{D72026BC-17EB-4773-8924-8E51774906E0}" dt="2020-10-29T16:07:26.197" v="1381" actId="478"/>
          <ac:spMkLst>
            <pc:docMk/>
            <pc:sldMk cId="3548917594" sldId="276"/>
            <ac:spMk id="7" creationId="{00000000-0000-0000-0000-000000000000}"/>
          </ac:spMkLst>
        </pc:spChg>
        <pc:spChg chg="del mod">
          <ac:chgData name="Christou, Chris (DLSLtd,RAL,TEC)" userId="30aef7c0-deab-449d-87dd-af4e4b753c0c" providerId="ADAL" clId="{D72026BC-17EB-4773-8924-8E51774906E0}" dt="2020-10-29T17:42:50.294" v="2860" actId="478"/>
          <ac:spMkLst>
            <pc:docMk/>
            <pc:sldMk cId="3548917594" sldId="276"/>
            <ac:spMk id="8" creationId="{00000000-0000-0000-0000-000000000000}"/>
          </ac:spMkLst>
        </pc:spChg>
        <pc:spChg chg="add del">
          <ac:chgData name="Christou, Chris (DLSLtd,RAL,TEC)" userId="30aef7c0-deab-449d-87dd-af4e4b753c0c" providerId="ADAL" clId="{D72026BC-17EB-4773-8924-8E51774906E0}" dt="2020-10-29T17:42:54.823" v="2861" actId="478"/>
          <ac:spMkLst>
            <pc:docMk/>
            <pc:sldMk cId="3548917594" sldId="276"/>
            <ac:spMk id="10" creationId="{338F1F4D-B70A-4350-98EF-802CC869B189}"/>
          </ac:spMkLst>
        </pc:spChg>
        <pc:spChg chg="add">
          <ac:chgData name="Christou, Chris (DLSLtd,RAL,TEC)" userId="30aef7c0-deab-449d-87dd-af4e4b753c0c" providerId="ADAL" clId="{D72026BC-17EB-4773-8924-8E51774906E0}" dt="2020-10-29T17:43:11.141" v="2862"/>
          <ac:spMkLst>
            <pc:docMk/>
            <pc:sldMk cId="3548917594" sldId="276"/>
            <ac:spMk id="11" creationId="{F9A3165C-218D-4BFA-9A4E-9D190920A697}"/>
          </ac:spMkLst>
        </pc:spChg>
        <pc:spChg chg="add">
          <ac:chgData name="Christou, Chris (DLSLtd,RAL,TEC)" userId="30aef7c0-deab-449d-87dd-af4e4b753c0c" providerId="ADAL" clId="{D72026BC-17EB-4773-8924-8E51774906E0}" dt="2020-10-29T17:43:11.141" v="2862"/>
          <ac:spMkLst>
            <pc:docMk/>
            <pc:sldMk cId="3548917594" sldId="276"/>
            <ac:spMk id="12" creationId="{E8B67B21-6034-44E8-BFEF-D2C31B514860}"/>
          </ac:spMkLst>
        </pc:spChg>
        <pc:graphicFrameChg chg="modGraphic">
          <ac:chgData name="Christou, Chris (DLSLtd,RAL,TEC)" userId="30aef7c0-deab-449d-87dd-af4e4b753c0c" providerId="ADAL" clId="{D72026BC-17EB-4773-8924-8E51774906E0}" dt="2020-10-30T08:53:14.583" v="5568" actId="255"/>
          <ac:graphicFrameMkLst>
            <pc:docMk/>
            <pc:sldMk cId="3548917594" sldId="276"/>
            <ac:graphicFrameMk id="9" creationId="{00000000-0000-0000-0000-000000000000}"/>
          </ac:graphicFrameMkLst>
        </pc:graphicFrameChg>
      </pc:sldChg>
      <pc:sldChg chg="modSp">
        <pc:chgData name="Christou, Chris (DLSLtd,RAL,TEC)" userId="30aef7c0-deab-449d-87dd-af4e4b753c0c" providerId="ADAL" clId="{D72026BC-17EB-4773-8924-8E51774906E0}" dt="2020-10-30T08:45:41.360" v="5530" actId="27636"/>
        <pc:sldMkLst>
          <pc:docMk/>
          <pc:sldMk cId="1955756062" sldId="277"/>
        </pc:sldMkLst>
        <pc:spChg chg="mod">
          <ac:chgData name="Christou, Chris (DLSLtd,RAL,TEC)" userId="30aef7c0-deab-449d-87dd-af4e4b753c0c" providerId="ADAL" clId="{D72026BC-17EB-4773-8924-8E51774906E0}" dt="2020-10-29T13:30:08.615" v="64"/>
          <ac:spMkLst>
            <pc:docMk/>
            <pc:sldMk cId="1955756062" sldId="277"/>
            <ac:spMk id="2" creationId="{00000000-0000-0000-0000-000000000000}"/>
          </ac:spMkLst>
        </pc:spChg>
        <pc:spChg chg="mod">
          <ac:chgData name="Christou, Chris (DLSLtd,RAL,TEC)" userId="30aef7c0-deab-449d-87dd-af4e4b753c0c" providerId="ADAL" clId="{D72026BC-17EB-4773-8924-8E51774906E0}" dt="2020-10-30T08:45:41.360" v="5530" actId="27636"/>
          <ac:spMkLst>
            <pc:docMk/>
            <pc:sldMk cId="1955756062" sldId="277"/>
            <ac:spMk id="11" creationId="{00000000-0000-0000-0000-000000000000}"/>
          </ac:spMkLst>
        </pc:spChg>
      </pc:sldChg>
      <pc:sldChg chg="addSp delSp modSp add del">
        <pc:chgData name="Christou, Chris (DLSLtd,RAL,TEC)" userId="30aef7c0-deab-449d-87dd-af4e4b753c0c" providerId="ADAL" clId="{D72026BC-17EB-4773-8924-8E51774906E0}" dt="2020-10-29T13:31:22.877" v="72"/>
        <pc:sldMkLst>
          <pc:docMk/>
          <pc:sldMk cId="534982072" sldId="278"/>
        </pc:sldMkLst>
        <pc:spChg chg="add del">
          <ac:chgData name="Christou, Chris (DLSLtd,RAL,TEC)" userId="30aef7c0-deab-449d-87dd-af4e4b753c0c" providerId="ADAL" clId="{D72026BC-17EB-4773-8924-8E51774906E0}" dt="2020-10-29T13:31:20.345" v="71"/>
          <ac:spMkLst>
            <pc:docMk/>
            <pc:sldMk cId="534982072" sldId="278"/>
            <ac:spMk id="3" creationId="{99AE0950-49A7-437F-B92A-BB14C9662D07}"/>
          </ac:spMkLst>
        </pc:spChg>
        <pc:spChg chg="add del">
          <ac:chgData name="Christou, Chris (DLSLtd,RAL,TEC)" userId="30aef7c0-deab-449d-87dd-af4e4b753c0c" providerId="ADAL" clId="{D72026BC-17EB-4773-8924-8E51774906E0}" dt="2020-10-29T13:31:20.345" v="71"/>
          <ac:spMkLst>
            <pc:docMk/>
            <pc:sldMk cId="534982072" sldId="278"/>
            <ac:spMk id="4" creationId="{9AB46540-6331-48C7-B6C7-857F937C72C6}"/>
          </ac:spMkLst>
        </pc:spChg>
        <pc:spChg chg="add del mod">
          <ac:chgData name="Christou, Chris (DLSLtd,RAL,TEC)" userId="30aef7c0-deab-449d-87dd-af4e4b753c0c" providerId="ADAL" clId="{D72026BC-17EB-4773-8924-8E51774906E0}" dt="2020-10-29T13:31:20.345" v="71"/>
          <ac:spMkLst>
            <pc:docMk/>
            <pc:sldMk cId="534982072" sldId="278"/>
            <ac:spMk id="6" creationId="{441EAE3F-95AE-42E4-93DA-1B12BB756BA6}"/>
          </ac:spMkLst>
        </pc:spChg>
        <pc:spChg chg="add del mod">
          <ac:chgData name="Christou, Chris (DLSLtd,RAL,TEC)" userId="30aef7c0-deab-449d-87dd-af4e4b753c0c" providerId="ADAL" clId="{D72026BC-17EB-4773-8924-8E51774906E0}" dt="2020-10-29T13:31:20.345" v="71"/>
          <ac:spMkLst>
            <pc:docMk/>
            <pc:sldMk cId="534982072" sldId="278"/>
            <ac:spMk id="7" creationId="{C4E3169F-9956-473A-9B16-368E405B359A}"/>
          </ac:spMkLst>
        </pc:spChg>
      </pc:sldChg>
      <pc:sldChg chg="addSp delSp modSp del modAnim">
        <pc:chgData name="Christou, Chris (DLSLtd,RAL,TEC)" userId="30aef7c0-deab-449d-87dd-af4e4b753c0c" providerId="ADAL" clId="{D72026BC-17EB-4773-8924-8E51774906E0}" dt="2020-10-29T17:09:45.647" v="2451" actId="2696"/>
        <pc:sldMkLst>
          <pc:docMk/>
          <pc:sldMk cId="1729936866" sldId="303"/>
        </pc:sldMkLst>
        <pc:spChg chg="del">
          <ac:chgData name="Christou, Chris (DLSLtd,RAL,TEC)" userId="30aef7c0-deab-449d-87dd-af4e4b753c0c" providerId="ADAL" clId="{D72026BC-17EB-4773-8924-8E51774906E0}" dt="2020-10-29T13:46:48.663" v="154" actId="478"/>
          <ac:spMkLst>
            <pc:docMk/>
            <pc:sldMk cId="1729936866" sldId="303"/>
            <ac:spMk id="2" creationId="{00000000-0000-0000-0000-000000000000}"/>
          </ac:spMkLst>
        </pc:spChg>
        <pc:spChg chg="mod">
          <ac:chgData name="Christou, Chris (DLSLtd,RAL,TEC)" userId="30aef7c0-deab-449d-87dd-af4e4b753c0c" providerId="ADAL" clId="{D72026BC-17EB-4773-8924-8E51774906E0}" dt="2020-10-29T13:47:50.368" v="161" actId="1035"/>
          <ac:spMkLst>
            <pc:docMk/>
            <pc:sldMk cId="1729936866" sldId="303"/>
            <ac:spMk id="5" creationId="{00000000-0000-0000-0000-000000000000}"/>
          </ac:spMkLst>
        </pc:spChg>
        <pc:spChg chg="del mod">
          <ac:chgData name="Christou, Chris (DLSLtd,RAL,TEC)" userId="30aef7c0-deab-449d-87dd-af4e4b753c0c" providerId="ADAL" clId="{D72026BC-17EB-4773-8924-8E51774906E0}" dt="2020-10-29T17:06:15.689" v="2387" actId="478"/>
          <ac:spMkLst>
            <pc:docMk/>
            <pc:sldMk cId="1729936866" sldId="303"/>
            <ac:spMk id="6" creationId="{2A2D0FC1-5E50-4979-8117-E94E9329F627}"/>
          </ac:spMkLst>
        </pc:spChg>
        <pc:spChg chg="add mod">
          <ac:chgData name="Christou, Chris (DLSLtd,RAL,TEC)" userId="30aef7c0-deab-449d-87dd-af4e4b753c0c" providerId="ADAL" clId="{D72026BC-17EB-4773-8924-8E51774906E0}" dt="2020-10-29T13:48:36.608" v="165"/>
          <ac:spMkLst>
            <pc:docMk/>
            <pc:sldMk cId="1729936866" sldId="303"/>
            <ac:spMk id="7" creationId="{839D31DD-F265-4A00-BA00-F71735E6BE9F}"/>
          </ac:spMkLst>
        </pc:spChg>
        <pc:spChg chg="add">
          <ac:chgData name="Christou, Chris (DLSLtd,RAL,TEC)" userId="30aef7c0-deab-449d-87dd-af4e4b753c0c" providerId="ADAL" clId="{D72026BC-17EB-4773-8924-8E51774906E0}" dt="2020-10-29T13:48:12.157" v="164"/>
          <ac:spMkLst>
            <pc:docMk/>
            <pc:sldMk cId="1729936866" sldId="303"/>
            <ac:spMk id="8" creationId="{5C9BCAEC-A607-46E0-8990-A90EE33F405A}"/>
          </ac:spMkLst>
        </pc:spChg>
        <pc:spChg chg="mod">
          <ac:chgData name="Christou, Chris (DLSLtd,RAL,TEC)" userId="30aef7c0-deab-449d-87dd-af4e4b753c0c" providerId="ADAL" clId="{D72026BC-17EB-4773-8924-8E51774906E0}" dt="2020-10-29T17:08:29.919" v="2439" actId="255"/>
          <ac:spMkLst>
            <pc:docMk/>
            <pc:sldMk cId="1729936866" sldId="303"/>
            <ac:spMk id="13" creationId="{45056FC8-9CFC-44E0-8185-A19F82463852}"/>
          </ac:spMkLst>
        </pc:spChg>
      </pc:sldChg>
      <pc:sldChg chg="addSp delSp modSp">
        <pc:chgData name="Christou, Chris (DLSLtd,RAL,TEC)" userId="30aef7c0-deab-449d-87dd-af4e4b753c0c" providerId="ADAL" clId="{D72026BC-17EB-4773-8924-8E51774906E0}" dt="2020-10-30T09:09:43.543" v="5571" actId="2"/>
        <pc:sldMkLst>
          <pc:docMk/>
          <pc:sldMk cId="3329815236" sldId="306"/>
        </pc:sldMkLst>
        <pc:spChg chg="del">
          <ac:chgData name="Christou, Chris (DLSLtd,RAL,TEC)" userId="30aef7c0-deab-449d-87dd-af4e4b753c0c" providerId="ADAL" clId="{D72026BC-17EB-4773-8924-8E51774906E0}" dt="2020-10-29T15:15:49.756" v="432" actId="478"/>
          <ac:spMkLst>
            <pc:docMk/>
            <pc:sldMk cId="3329815236" sldId="306"/>
            <ac:spMk id="2" creationId="{00000000-0000-0000-0000-000000000000}"/>
          </ac:spMkLst>
        </pc:spChg>
        <pc:spChg chg="del mod">
          <ac:chgData name="Christou, Chris (DLSLtd,RAL,TEC)" userId="30aef7c0-deab-449d-87dd-af4e4b753c0c" providerId="ADAL" clId="{D72026BC-17EB-4773-8924-8E51774906E0}" dt="2020-10-29T15:15:45.288" v="431" actId="478"/>
          <ac:spMkLst>
            <pc:docMk/>
            <pc:sldMk cId="3329815236" sldId="306"/>
            <ac:spMk id="5" creationId="{00000000-0000-0000-0000-000000000000}"/>
          </ac:spMkLst>
        </pc:spChg>
        <pc:spChg chg="add mod">
          <ac:chgData name="Christou, Chris (DLSLtd,RAL,TEC)" userId="30aef7c0-deab-449d-87dd-af4e4b753c0c" providerId="ADAL" clId="{D72026BC-17EB-4773-8924-8E51774906E0}" dt="2020-10-29T15:15:37.680" v="429" actId="20577"/>
          <ac:spMkLst>
            <pc:docMk/>
            <pc:sldMk cId="3329815236" sldId="306"/>
            <ac:spMk id="6" creationId="{C9CE1142-A9F4-48B6-AD5F-C1C7A0448FEB}"/>
          </ac:spMkLst>
        </pc:spChg>
        <pc:spChg chg="add">
          <ac:chgData name="Christou, Chris (DLSLtd,RAL,TEC)" userId="30aef7c0-deab-449d-87dd-af4e4b753c0c" providerId="ADAL" clId="{D72026BC-17EB-4773-8924-8E51774906E0}" dt="2020-10-29T15:16:07.766" v="433"/>
          <ac:spMkLst>
            <pc:docMk/>
            <pc:sldMk cId="3329815236" sldId="306"/>
            <ac:spMk id="8" creationId="{C7E27EA2-150C-46D8-AEFF-349CF66970D1}"/>
          </ac:spMkLst>
        </pc:spChg>
        <pc:spChg chg="del mod">
          <ac:chgData name="Christou, Chris (DLSLtd,RAL,TEC)" userId="30aef7c0-deab-449d-87dd-af4e4b753c0c" providerId="ADAL" clId="{D72026BC-17EB-4773-8924-8E51774906E0}" dt="2020-10-29T15:15:26.766" v="410" actId="478"/>
          <ac:spMkLst>
            <pc:docMk/>
            <pc:sldMk cId="3329815236" sldId="306"/>
            <ac:spMk id="9" creationId="{C0DC771F-4A99-4ED4-9128-DECBF34B48AD}"/>
          </ac:spMkLst>
        </pc:spChg>
        <pc:spChg chg="add">
          <ac:chgData name="Christou, Chris (DLSLtd,RAL,TEC)" userId="30aef7c0-deab-449d-87dd-af4e4b753c0c" providerId="ADAL" clId="{D72026BC-17EB-4773-8924-8E51774906E0}" dt="2020-10-29T15:16:07.766" v="433"/>
          <ac:spMkLst>
            <pc:docMk/>
            <pc:sldMk cId="3329815236" sldId="306"/>
            <ac:spMk id="10" creationId="{7DA6EEA7-6563-46E5-B9A6-43516D6698CC}"/>
          </ac:spMkLst>
        </pc:spChg>
        <pc:graphicFrameChg chg="mod modGraphic">
          <ac:chgData name="Christou, Chris (DLSLtd,RAL,TEC)" userId="30aef7c0-deab-449d-87dd-af4e4b753c0c" providerId="ADAL" clId="{D72026BC-17EB-4773-8924-8E51774906E0}" dt="2020-10-30T09:09:43.543" v="5571" actId="2"/>
          <ac:graphicFrameMkLst>
            <pc:docMk/>
            <pc:sldMk cId="3329815236" sldId="306"/>
            <ac:graphicFrameMk id="4" creationId="{0D2265B7-B27F-4A57-ABBE-B0560CF59009}"/>
          </ac:graphicFrameMkLst>
        </pc:graphicFrameChg>
      </pc:sldChg>
      <pc:sldChg chg="addSp delSp modSp">
        <pc:chgData name="Christou, Chris (DLSLtd,RAL,TEC)" userId="30aef7c0-deab-449d-87dd-af4e4b753c0c" providerId="ADAL" clId="{D72026BC-17EB-4773-8924-8E51774906E0}" dt="2020-10-30T09:26:03.950" v="5735"/>
        <pc:sldMkLst>
          <pc:docMk/>
          <pc:sldMk cId="38700774" sldId="324"/>
        </pc:sldMkLst>
        <pc:spChg chg="del">
          <ac:chgData name="Christou, Chris (DLSLtd,RAL,TEC)" userId="30aef7c0-deab-449d-87dd-af4e4b753c0c" providerId="ADAL" clId="{D72026BC-17EB-4773-8924-8E51774906E0}" dt="2020-10-29T14:01:25.808" v="231" actId="478"/>
          <ac:spMkLst>
            <pc:docMk/>
            <pc:sldMk cId="38700774" sldId="324"/>
            <ac:spMk id="2" creationId="{00000000-0000-0000-0000-000000000000}"/>
          </ac:spMkLst>
        </pc:spChg>
        <pc:spChg chg="del">
          <ac:chgData name="Christou, Chris (DLSLtd,RAL,TEC)" userId="30aef7c0-deab-449d-87dd-af4e4b753c0c" providerId="ADAL" clId="{D72026BC-17EB-4773-8924-8E51774906E0}" dt="2020-10-29T14:01:28.216" v="232" actId="478"/>
          <ac:spMkLst>
            <pc:docMk/>
            <pc:sldMk cId="38700774" sldId="324"/>
            <ac:spMk id="5" creationId="{00000000-0000-0000-0000-000000000000}"/>
          </ac:spMkLst>
        </pc:spChg>
        <pc:spChg chg="add del mod">
          <ac:chgData name="Christou, Chris (DLSLtd,RAL,TEC)" userId="30aef7c0-deab-449d-87dd-af4e4b753c0c" providerId="ADAL" clId="{D72026BC-17EB-4773-8924-8E51774906E0}" dt="2020-10-29T14:32:04.574" v="406" actId="478"/>
          <ac:spMkLst>
            <pc:docMk/>
            <pc:sldMk cId="38700774" sldId="324"/>
            <ac:spMk id="6" creationId="{BA32AE6B-D562-4550-AC95-75C30BF39728}"/>
          </ac:spMkLst>
        </pc:spChg>
        <pc:spChg chg="add del">
          <ac:chgData name="Christou, Chris (DLSLtd,RAL,TEC)" userId="30aef7c0-deab-449d-87dd-af4e4b753c0c" providerId="ADAL" clId="{D72026BC-17EB-4773-8924-8E51774906E0}" dt="2020-10-30T09:25:56.660" v="5734" actId="478"/>
          <ac:spMkLst>
            <pc:docMk/>
            <pc:sldMk cId="38700774" sldId="324"/>
            <ac:spMk id="9" creationId="{91DC1899-27A2-4776-BFFA-3D74BACFAD80}"/>
          </ac:spMkLst>
        </pc:spChg>
        <pc:spChg chg="del">
          <ac:chgData name="Christou, Chris (DLSLtd,RAL,TEC)" userId="30aef7c0-deab-449d-87dd-af4e4b753c0c" providerId="ADAL" clId="{D72026BC-17EB-4773-8924-8E51774906E0}" dt="2020-10-29T14:31:43.384" v="404" actId="478"/>
          <ac:spMkLst>
            <pc:docMk/>
            <pc:sldMk cId="38700774" sldId="324"/>
            <ac:spMk id="9" creationId="{C0DC771F-4A99-4ED4-9128-DECBF34B48AD}"/>
          </ac:spMkLst>
        </pc:spChg>
        <pc:spChg chg="add">
          <ac:chgData name="Christou, Chris (DLSLtd,RAL,TEC)" userId="30aef7c0-deab-449d-87dd-af4e4b753c0c" providerId="ADAL" clId="{D72026BC-17EB-4773-8924-8E51774906E0}" dt="2020-10-29T14:01:54.565" v="233"/>
          <ac:spMkLst>
            <pc:docMk/>
            <pc:sldMk cId="38700774" sldId="324"/>
            <ac:spMk id="10" creationId="{058A4641-64F1-4286-9B1D-B6893ABE3E85}"/>
          </ac:spMkLst>
        </pc:spChg>
        <pc:spChg chg="add">
          <ac:chgData name="Christou, Chris (DLSLtd,RAL,TEC)" userId="30aef7c0-deab-449d-87dd-af4e4b753c0c" providerId="ADAL" clId="{D72026BC-17EB-4773-8924-8E51774906E0}" dt="2020-10-29T14:01:54.565" v="233"/>
          <ac:spMkLst>
            <pc:docMk/>
            <pc:sldMk cId="38700774" sldId="324"/>
            <ac:spMk id="11" creationId="{8B60796B-1516-477F-B0E1-6DAE72E2DB33}"/>
          </ac:spMkLst>
        </pc:spChg>
        <pc:spChg chg="mod ord">
          <ac:chgData name="Christou, Chris (DLSLtd,RAL,TEC)" userId="30aef7c0-deab-449d-87dd-af4e4b753c0c" providerId="ADAL" clId="{D72026BC-17EB-4773-8924-8E51774906E0}" dt="2020-10-30T08:52:20.275" v="5565" actId="20577"/>
          <ac:spMkLst>
            <pc:docMk/>
            <pc:sldMk cId="38700774" sldId="324"/>
            <ac:spMk id="12" creationId="{12137ABE-19EA-4789-8492-61C87AB46F38}"/>
          </ac:spMkLst>
        </pc:spChg>
        <pc:spChg chg="add mod">
          <ac:chgData name="Christou, Chris (DLSLtd,RAL,TEC)" userId="30aef7c0-deab-449d-87dd-af4e4b753c0c" providerId="ADAL" clId="{D72026BC-17EB-4773-8924-8E51774906E0}" dt="2020-10-29T14:02:33.345" v="235"/>
          <ac:spMkLst>
            <pc:docMk/>
            <pc:sldMk cId="38700774" sldId="324"/>
            <ac:spMk id="13" creationId="{36B27FF6-7963-4791-B6EF-B297E58F7F4F}"/>
          </ac:spMkLst>
        </pc:spChg>
        <pc:spChg chg="add">
          <ac:chgData name="Christou, Chris (DLSLtd,RAL,TEC)" userId="30aef7c0-deab-449d-87dd-af4e4b753c0c" providerId="ADAL" clId="{D72026BC-17EB-4773-8924-8E51774906E0}" dt="2020-10-30T09:26:03.950" v="5735"/>
          <ac:spMkLst>
            <pc:docMk/>
            <pc:sldMk cId="38700774" sldId="324"/>
            <ac:spMk id="14" creationId="{A1CC1353-E271-4961-B3E6-8197BEF3A11C}"/>
          </ac:spMkLst>
        </pc:spChg>
        <pc:picChg chg="mod">
          <ac:chgData name="Christou, Chris (DLSLtd,RAL,TEC)" userId="30aef7c0-deab-449d-87dd-af4e4b753c0c" providerId="ADAL" clId="{D72026BC-17EB-4773-8924-8E51774906E0}" dt="2020-10-29T14:30:46.271" v="395" actId="1038"/>
          <ac:picMkLst>
            <pc:docMk/>
            <pc:sldMk cId="38700774" sldId="324"/>
            <ac:picMk id="4" creationId="{AEA20347-960E-49F2-93E7-22BD6B06D1C0}"/>
          </ac:picMkLst>
        </pc:picChg>
        <pc:picChg chg="mod">
          <ac:chgData name="Christou, Chris (DLSLtd,RAL,TEC)" userId="30aef7c0-deab-449d-87dd-af4e4b753c0c" providerId="ADAL" clId="{D72026BC-17EB-4773-8924-8E51774906E0}" dt="2020-10-29T14:30:41.326" v="390" actId="1038"/>
          <ac:picMkLst>
            <pc:docMk/>
            <pc:sldMk cId="38700774" sldId="324"/>
            <ac:picMk id="16" creationId="{FB490F7D-3A69-4066-99E5-6CA352EC7FB6}"/>
          </ac:picMkLst>
        </pc:picChg>
        <pc:picChg chg="mod">
          <ac:chgData name="Christou, Chris (DLSLtd,RAL,TEC)" userId="30aef7c0-deab-449d-87dd-af4e4b753c0c" providerId="ADAL" clId="{D72026BC-17EB-4773-8924-8E51774906E0}" dt="2020-10-29T14:30:41.326" v="390" actId="1038"/>
          <ac:picMkLst>
            <pc:docMk/>
            <pc:sldMk cId="38700774" sldId="324"/>
            <ac:picMk id="17" creationId="{3782528A-CD73-480A-A3E9-E32D74571853}"/>
          </ac:picMkLst>
        </pc:picChg>
      </pc:sldChg>
      <pc:sldChg chg="addSp delSp modSp modAnim">
        <pc:chgData name="Christou, Chris (DLSLtd,RAL,TEC)" userId="30aef7c0-deab-449d-87dd-af4e4b753c0c" providerId="ADAL" clId="{D72026BC-17EB-4773-8924-8E51774906E0}" dt="2020-10-30T09:25:46.006" v="5733" actId="1036"/>
        <pc:sldMkLst>
          <pc:docMk/>
          <pc:sldMk cId="375645716" sldId="326"/>
        </pc:sldMkLst>
        <pc:spChg chg="del">
          <ac:chgData name="Christou, Chris (DLSLtd,RAL,TEC)" userId="30aef7c0-deab-449d-87dd-af4e4b753c0c" providerId="ADAL" clId="{D72026BC-17EB-4773-8924-8E51774906E0}" dt="2020-10-29T13:55:01.448" v="215" actId="478"/>
          <ac:spMkLst>
            <pc:docMk/>
            <pc:sldMk cId="375645716" sldId="326"/>
            <ac:spMk id="2" creationId="{00000000-0000-0000-0000-000000000000}"/>
          </ac:spMkLst>
        </pc:spChg>
        <pc:spChg chg="add del mod">
          <ac:chgData name="Christou, Chris (DLSLtd,RAL,TEC)" userId="30aef7c0-deab-449d-87dd-af4e4b753c0c" providerId="ADAL" clId="{D72026BC-17EB-4773-8924-8E51774906E0}" dt="2020-10-29T13:53:57.799" v="201" actId="478"/>
          <ac:spMkLst>
            <pc:docMk/>
            <pc:sldMk cId="375645716" sldId="326"/>
            <ac:spMk id="4" creationId="{68030D8A-8C67-4892-893A-ED63CA63CBE3}"/>
          </ac:spMkLst>
        </pc:spChg>
        <pc:spChg chg="del mod">
          <ac:chgData name="Christou, Chris (DLSLtd,RAL,TEC)" userId="30aef7c0-deab-449d-87dd-af4e4b753c0c" providerId="ADAL" clId="{D72026BC-17EB-4773-8924-8E51774906E0}" dt="2020-10-29T13:54:55.327" v="214" actId="478"/>
          <ac:spMkLst>
            <pc:docMk/>
            <pc:sldMk cId="375645716" sldId="326"/>
            <ac:spMk id="5" creationId="{00000000-0000-0000-0000-000000000000}"/>
          </ac:spMkLst>
        </pc:spChg>
        <pc:spChg chg="del">
          <ac:chgData name="Christou, Chris (DLSLtd,RAL,TEC)" userId="30aef7c0-deab-449d-87dd-af4e4b753c0c" providerId="ADAL" clId="{D72026BC-17EB-4773-8924-8E51774906E0}" dt="2020-10-29T13:53:42.779" v="194" actId="478"/>
          <ac:spMkLst>
            <pc:docMk/>
            <pc:sldMk cId="375645716" sldId="326"/>
            <ac:spMk id="9" creationId="{C0DC771F-4A99-4ED4-9128-DECBF34B48AD}"/>
          </ac:spMkLst>
        </pc:spChg>
        <pc:spChg chg="mod">
          <ac:chgData name="Christou, Chris (DLSLtd,RAL,TEC)" userId="30aef7c0-deab-449d-87dd-af4e4b753c0c" providerId="ADAL" clId="{D72026BC-17EB-4773-8924-8E51774906E0}" dt="2020-10-30T08:51:24.397" v="5561" actId="164"/>
          <ac:spMkLst>
            <pc:docMk/>
            <pc:sldMk cId="375645716" sldId="326"/>
            <ac:spMk id="15" creationId="{527AD462-2D43-400A-8A48-4F4AC4474622}"/>
          </ac:spMkLst>
        </pc:spChg>
        <pc:spChg chg="mod">
          <ac:chgData name="Christou, Chris (DLSLtd,RAL,TEC)" userId="30aef7c0-deab-449d-87dd-af4e4b753c0c" providerId="ADAL" clId="{D72026BC-17EB-4773-8924-8E51774906E0}" dt="2020-10-30T08:51:24.397" v="5561" actId="164"/>
          <ac:spMkLst>
            <pc:docMk/>
            <pc:sldMk cId="375645716" sldId="326"/>
            <ac:spMk id="16" creationId="{54BAEB63-E90F-4135-9E37-9F359F385E3C}"/>
          </ac:spMkLst>
        </pc:spChg>
        <pc:spChg chg="mod">
          <ac:chgData name="Christou, Chris (DLSLtd,RAL,TEC)" userId="30aef7c0-deab-449d-87dd-af4e4b753c0c" providerId="ADAL" clId="{D72026BC-17EB-4773-8924-8E51774906E0}" dt="2020-10-30T08:51:24.397" v="5561" actId="164"/>
          <ac:spMkLst>
            <pc:docMk/>
            <pc:sldMk cId="375645716" sldId="326"/>
            <ac:spMk id="17" creationId="{F19B404C-0718-4FBB-8CD8-E2A00A7B583E}"/>
          </ac:spMkLst>
        </pc:spChg>
        <pc:spChg chg="mod">
          <ac:chgData name="Christou, Chris (DLSLtd,RAL,TEC)" userId="30aef7c0-deab-449d-87dd-af4e4b753c0c" providerId="ADAL" clId="{D72026BC-17EB-4773-8924-8E51774906E0}" dt="2020-10-30T08:51:24.397" v="5561" actId="164"/>
          <ac:spMkLst>
            <pc:docMk/>
            <pc:sldMk cId="375645716" sldId="326"/>
            <ac:spMk id="18" creationId="{56D0A648-CE6A-48B1-A200-4FB040B8FF9A}"/>
          </ac:spMkLst>
        </pc:spChg>
        <pc:spChg chg="mod">
          <ac:chgData name="Christou, Chris (DLSLtd,RAL,TEC)" userId="30aef7c0-deab-449d-87dd-af4e4b753c0c" providerId="ADAL" clId="{D72026BC-17EB-4773-8924-8E51774906E0}" dt="2020-10-30T08:51:24.397" v="5561" actId="164"/>
          <ac:spMkLst>
            <pc:docMk/>
            <pc:sldMk cId="375645716" sldId="326"/>
            <ac:spMk id="21" creationId="{F899730F-26E9-4417-AFCB-76AE8A0AF899}"/>
          </ac:spMkLst>
        </pc:spChg>
        <pc:spChg chg="mod">
          <ac:chgData name="Christou, Chris (DLSLtd,RAL,TEC)" userId="30aef7c0-deab-449d-87dd-af4e4b753c0c" providerId="ADAL" clId="{D72026BC-17EB-4773-8924-8E51774906E0}" dt="2020-10-30T08:51:24.397" v="5561" actId="164"/>
          <ac:spMkLst>
            <pc:docMk/>
            <pc:sldMk cId="375645716" sldId="326"/>
            <ac:spMk id="22" creationId="{D8A5B1A5-8350-45E0-BAF4-D0C95189C614}"/>
          </ac:spMkLst>
        </pc:spChg>
        <pc:spChg chg="mod">
          <ac:chgData name="Christou, Chris (DLSLtd,RAL,TEC)" userId="30aef7c0-deab-449d-87dd-af4e4b753c0c" providerId="ADAL" clId="{D72026BC-17EB-4773-8924-8E51774906E0}" dt="2020-10-30T08:51:24.397" v="5561" actId="164"/>
          <ac:spMkLst>
            <pc:docMk/>
            <pc:sldMk cId="375645716" sldId="326"/>
            <ac:spMk id="23" creationId="{AE94155F-4417-4732-92BE-28B41987DF4E}"/>
          </ac:spMkLst>
        </pc:spChg>
        <pc:spChg chg="mod">
          <ac:chgData name="Christou, Chris (DLSLtd,RAL,TEC)" userId="30aef7c0-deab-449d-87dd-af4e4b753c0c" providerId="ADAL" clId="{D72026BC-17EB-4773-8924-8E51774906E0}" dt="2020-10-30T08:51:24.397" v="5561" actId="164"/>
          <ac:spMkLst>
            <pc:docMk/>
            <pc:sldMk cId="375645716" sldId="326"/>
            <ac:spMk id="24" creationId="{21FD2E73-933B-4B52-87D9-616911402DA0}"/>
          </ac:spMkLst>
        </pc:spChg>
        <pc:spChg chg="mod">
          <ac:chgData name="Christou, Chris (DLSLtd,RAL,TEC)" userId="30aef7c0-deab-449d-87dd-af4e4b753c0c" providerId="ADAL" clId="{D72026BC-17EB-4773-8924-8E51774906E0}" dt="2020-10-30T08:51:24.397" v="5561" actId="164"/>
          <ac:spMkLst>
            <pc:docMk/>
            <pc:sldMk cId="375645716" sldId="326"/>
            <ac:spMk id="25" creationId="{D2C5F8C3-0823-42D1-8DF0-6D1393F13580}"/>
          </ac:spMkLst>
        </pc:spChg>
        <pc:spChg chg="mod">
          <ac:chgData name="Christou, Chris (DLSLtd,RAL,TEC)" userId="30aef7c0-deab-449d-87dd-af4e4b753c0c" providerId="ADAL" clId="{D72026BC-17EB-4773-8924-8E51774906E0}" dt="2020-10-30T08:51:24.397" v="5561" actId="164"/>
          <ac:spMkLst>
            <pc:docMk/>
            <pc:sldMk cId="375645716" sldId="326"/>
            <ac:spMk id="26" creationId="{5CFC197E-E256-493F-8D84-96C5B852DA84}"/>
          </ac:spMkLst>
        </pc:spChg>
        <pc:spChg chg="mod">
          <ac:chgData name="Christou, Chris (DLSLtd,RAL,TEC)" userId="30aef7c0-deab-449d-87dd-af4e4b753c0c" providerId="ADAL" clId="{D72026BC-17EB-4773-8924-8E51774906E0}" dt="2020-10-30T08:51:24.397" v="5561" actId="164"/>
          <ac:spMkLst>
            <pc:docMk/>
            <pc:sldMk cId="375645716" sldId="326"/>
            <ac:spMk id="27" creationId="{E34703E1-54ED-415B-8CE7-377A8B9496C8}"/>
          </ac:spMkLst>
        </pc:spChg>
        <pc:spChg chg="mod">
          <ac:chgData name="Christou, Chris (DLSLtd,RAL,TEC)" userId="30aef7c0-deab-449d-87dd-af4e4b753c0c" providerId="ADAL" clId="{D72026BC-17EB-4773-8924-8E51774906E0}" dt="2020-10-30T08:51:24.397" v="5561" actId="164"/>
          <ac:spMkLst>
            <pc:docMk/>
            <pc:sldMk cId="375645716" sldId="326"/>
            <ac:spMk id="28" creationId="{A2B26321-8D41-4C1B-9D67-C7A3ADC7BAF6}"/>
          </ac:spMkLst>
        </pc:spChg>
        <pc:spChg chg="mod">
          <ac:chgData name="Christou, Chris (DLSLtd,RAL,TEC)" userId="30aef7c0-deab-449d-87dd-af4e4b753c0c" providerId="ADAL" clId="{D72026BC-17EB-4773-8924-8E51774906E0}" dt="2020-10-30T08:51:24.397" v="5561" actId="164"/>
          <ac:spMkLst>
            <pc:docMk/>
            <pc:sldMk cId="375645716" sldId="326"/>
            <ac:spMk id="35" creationId="{28914A3A-74DF-43FB-B0F8-1FB5FD3D5DA7}"/>
          </ac:spMkLst>
        </pc:spChg>
        <pc:spChg chg="mod">
          <ac:chgData name="Christou, Chris (DLSLtd,RAL,TEC)" userId="30aef7c0-deab-449d-87dd-af4e4b753c0c" providerId="ADAL" clId="{D72026BC-17EB-4773-8924-8E51774906E0}" dt="2020-10-30T08:51:24.397" v="5561" actId="164"/>
          <ac:spMkLst>
            <pc:docMk/>
            <pc:sldMk cId="375645716" sldId="326"/>
            <ac:spMk id="36" creationId="{51CB08EF-7CDD-4683-93A2-D19886CCE53C}"/>
          </ac:spMkLst>
        </pc:spChg>
        <pc:spChg chg="mod">
          <ac:chgData name="Christou, Chris (DLSLtd,RAL,TEC)" userId="30aef7c0-deab-449d-87dd-af4e4b753c0c" providerId="ADAL" clId="{D72026BC-17EB-4773-8924-8E51774906E0}" dt="2020-10-30T08:51:24.397" v="5561" actId="164"/>
          <ac:spMkLst>
            <pc:docMk/>
            <pc:sldMk cId="375645716" sldId="326"/>
            <ac:spMk id="37" creationId="{6DFE3DC4-8223-47BE-869F-44E3E06EA6DB}"/>
          </ac:spMkLst>
        </pc:spChg>
        <pc:spChg chg="add del mod">
          <ac:chgData name="Christou, Chris (DLSLtd,RAL,TEC)" userId="30aef7c0-deab-449d-87dd-af4e4b753c0c" providerId="ADAL" clId="{D72026BC-17EB-4773-8924-8E51774906E0}" dt="2020-10-30T09:15:58.785" v="5633" actId="478"/>
          <ac:spMkLst>
            <pc:docMk/>
            <pc:sldMk cId="375645716" sldId="326"/>
            <ac:spMk id="67" creationId="{1D7105B9-0E50-421B-8A0B-22A2DDAB2CDF}"/>
          </ac:spMkLst>
        </pc:spChg>
        <pc:spChg chg="add mod">
          <ac:chgData name="Christou, Chris (DLSLtd,RAL,TEC)" userId="30aef7c0-deab-449d-87dd-af4e4b753c0c" providerId="ADAL" clId="{D72026BC-17EB-4773-8924-8E51774906E0}" dt="2020-10-30T09:20:06.970" v="5658" actId="1076"/>
          <ac:spMkLst>
            <pc:docMk/>
            <pc:sldMk cId="375645716" sldId="326"/>
            <ac:spMk id="67" creationId="{E46D294B-8AF3-4C70-AA94-1810A3E2A663}"/>
          </ac:spMkLst>
        </pc:spChg>
        <pc:spChg chg="add">
          <ac:chgData name="Christou, Chris (DLSLtd,RAL,TEC)" userId="30aef7c0-deab-449d-87dd-af4e4b753c0c" providerId="ADAL" clId="{D72026BC-17EB-4773-8924-8E51774906E0}" dt="2020-10-29T13:51:51.268" v="190"/>
          <ac:spMkLst>
            <pc:docMk/>
            <pc:sldMk cId="375645716" sldId="326"/>
            <ac:spMk id="68" creationId="{BCC4AA95-800E-4E65-8C39-C28F3A5F383A}"/>
          </ac:spMkLst>
        </pc:spChg>
        <pc:spChg chg="add">
          <ac:chgData name="Christou, Chris (DLSLtd,RAL,TEC)" userId="30aef7c0-deab-449d-87dd-af4e4b753c0c" providerId="ADAL" clId="{D72026BC-17EB-4773-8924-8E51774906E0}" dt="2020-10-29T13:55:12.974" v="216"/>
          <ac:spMkLst>
            <pc:docMk/>
            <pc:sldMk cId="375645716" sldId="326"/>
            <ac:spMk id="69" creationId="{F7109C8D-7BE9-441C-B970-5E11B3A42BBC}"/>
          </ac:spMkLst>
        </pc:spChg>
        <pc:spChg chg="add">
          <ac:chgData name="Christou, Chris (DLSLtd,RAL,TEC)" userId="30aef7c0-deab-449d-87dd-af4e4b753c0c" providerId="ADAL" clId="{D72026BC-17EB-4773-8924-8E51774906E0}" dt="2020-10-29T13:55:12.974" v="216"/>
          <ac:spMkLst>
            <pc:docMk/>
            <pc:sldMk cId="375645716" sldId="326"/>
            <ac:spMk id="70" creationId="{821568D6-AAA2-45AB-8871-90453C2150D9}"/>
          </ac:spMkLst>
        </pc:spChg>
        <pc:spChg chg="add mod">
          <ac:chgData name="Christou, Chris (DLSLtd,RAL,TEC)" userId="30aef7c0-deab-449d-87dd-af4e4b753c0c" providerId="ADAL" clId="{D72026BC-17EB-4773-8924-8E51774906E0}" dt="2020-10-30T09:10:47.153" v="5572" actId="20577"/>
          <ac:spMkLst>
            <pc:docMk/>
            <pc:sldMk cId="375645716" sldId="326"/>
            <ac:spMk id="71" creationId="{3BE1E41D-97D6-4311-917A-6D12ACC33D3A}"/>
          </ac:spMkLst>
        </pc:spChg>
        <pc:spChg chg="add mod">
          <ac:chgData name="Christou, Chris (DLSLtd,RAL,TEC)" userId="30aef7c0-deab-449d-87dd-af4e4b753c0c" providerId="ADAL" clId="{D72026BC-17EB-4773-8924-8E51774906E0}" dt="2020-10-30T09:25:46.006" v="5733" actId="1036"/>
          <ac:spMkLst>
            <pc:docMk/>
            <pc:sldMk cId="375645716" sldId="326"/>
            <ac:spMk id="72" creationId="{A01043A0-6767-48C0-A5A7-A10DA6D0DB44}"/>
          </ac:spMkLst>
        </pc:spChg>
        <pc:grpChg chg="add mod">
          <ac:chgData name="Christou, Chris (DLSLtd,RAL,TEC)" userId="30aef7c0-deab-449d-87dd-af4e4b753c0c" providerId="ADAL" clId="{D72026BC-17EB-4773-8924-8E51774906E0}" dt="2020-10-30T08:52:05.267" v="5564" actId="1076"/>
          <ac:grpSpMkLst>
            <pc:docMk/>
            <pc:sldMk cId="375645716" sldId="326"/>
            <ac:grpSpMk id="2" creationId="{F2B71800-049E-46EC-B660-38172B2F8AE1}"/>
          </ac:grpSpMkLst>
        </pc:grpChg>
        <pc:grpChg chg="mod">
          <ac:chgData name="Christou, Chris (DLSLtd,RAL,TEC)" userId="30aef7c0-deab-449d-87dd-af4e4b753c0c" providerId="ADAL" clId="{D72026BC-17EB-4773-8924-8E51774906E0}" dt="2020-10-30T08:51:24.397" v="5561" actId="164"/>
          <ac:grpSpMkLst>
            <pc:docMk/>
            <pc:sldMk cId="375645716" sldId="326"/>
            <ac:grpSpMk id="32" creationId="{F4AF56F8-277F-4ABD-AD97-6DB636F017F3}"/>
          </ac:grpSpMkLst>
        </pc:grpChg>
        <pc:grpChg chg="mod">
          <ac:chgData name="Christou, Chris (DLSLtd,RAL,TEC)" userId="30aef7c0-deab-449d-87dd-af4e4b753c0c" providerId="ADAL" clId="{D72026BC-17EB-4773-8924-8E51774906E0}" dt="2020-10-30T08:51:24.397" v="5561" actId="164"/>
          <ac:grpSpMkLst>
            <pc:docMk/>
            <pc:sldMk cId="375645716" sldId="326"/>
            <ac:grpSpMk id="38" creationId="{008AA4F1-CE4D-45F2-8E2B-1EEA977723EF}"/>
          </ac:grpSpMkLst>
        </pc:grpChg>
        <pc:graphicFrameChg chg="add del mod modGraphic">
          <ac:chgData name="Christou, Chris (DLSLtd,RAL,TEC)" userId="30aef7c0-deab-449d-87dd-af4e4b753c0c" providerId="ADAL" clId="{D72026BC-17EB-4773-8924-8E51774906E0}" dt="2020-10-30T09:15:53.247" v="5630" actId="478"/>
          <ac:graphicFrameMkLst>
            <pc:docMk/>
            <pc:sldMk cId="375645716" sldId="326"/>
            <ac:graphicFrameMk id="3" creationId="{3C3964FD-0B76-4AC8-A9B1-83BDF3EFD651}"/>
          </ac:graphicFrameMkLst>
        </pc:graphicFrameChg>
        <pc:cxnChg chg="mod">
          <ac:chgData name="Christou, Chris (DLSLtd,RAL,TEC)" userId="30aef7c0-deab-449d-87dd-af4e4b753c0c" providerId="ADAL" clId="{D72026BC-17EB-4773-8924-8E51774906E0}" dt="2020-10-30T08:51:24.397" v="5561" actId="164"/>
          <ac:cxnSpMkLst>
            <pc:docMk/>
            <pc:sldMk cId="375645716" sldId="326"/>
            <ac:cxnSpMk id="14" creationId="{8C3C2B30-9CF2-47BC-972D-86EA135C8CE7}"/>
          </ac:cxnSpMkLst>
        </pc:cxnChg>
        <pc:cxnChg chg="mod">
          <ac:chgData name="Christou, Chris (DLSLtd,RAL,TEC)" userId="30aef7c0-deab-449d-87dd-af4e4b753c0c" providerId="ADAL" clId="{D72026BC-17EB-4773-8924-8E51774906E0}" dt="2020-10-30T08:51:24.397" v="5561" actId="164"/>
          <ac:cxnSpMkLst>
            <pc:docMk/>
            <pc:sldMk cId="375645716" sldId="326"/>
            <ac:cxnSpMk id="19" creationId="{3BA1BCA4-02DB-4DA5-A2FF-EDB18A7801AA}"/>
          </ac:cxnSpMkLst>
        </pc:cxnChg>
        <pc:cxnChg chg="mod">
          <ac:chgData name="Christou, Chris (DLSLtd,RAL,TEC)" userId="30aef7c0-deab-449d-87dd-af4e4b753c0c" providerId="ADAL" clId="{D72026BC-17EB-4773-8924-8E51774906E0}" dt="2020-10-30T08:51:24.397" v="5561" actId="164"/>
          <ac:cxnSpMkLst>
            <pc:docMk/>
            <pc:sldMk cId="375645716" sldId="326"/>
            <ac:cxnSpMk id="20" creationId="{1FAA4A0B-2E8A-4767-BB5F-D2369D35DAA6}"/>
          </ac:cxnSpMkLst>
        </pc:cxnChg>
        <pc:cxnChg chg="mod">
          <ac:chgData name="Christou, Chris (DLSLtd,RAL,TEC)" userId="30aef7c0-deab-449d-87dd-af4e4b753c0c" providerId="ADAL" clId="{D72026BC-17EB-4773-8924-8E51774906E0}" dt="2020-10-30T08:51:24.397" v="5561" actId="164"/>
          <ac:cxnSpMkLst>
            <pc:docMk/>
            <pc:sldMk cId="375645716" sldId="326"/>
            <ac:cxnSpMk id="29" creationId="{D5CAB531-AF87-4275-B2E2-12D27F48F164}"/>
          </ac:cxnSpMkLst>
        </pc:cxnChg>
        <pc:cxnChg chg="mod">
          <ac:chgData name="Christou, Chris (DLSLtd,RAL,TEC)" userId="30aef7c0-deab-449d-87dd-af4e4b753c0c" providerId="ADAL" clId="{D72026BC-17EB-4773-8924-8E51774906E0}" dt="2020-10-30T08:51:24.397" v="5561" actId="164"/>
          <ac:cxnSpMkLst>
            <pc:docMk/>
            <pc:sldMk cId="375645716" sldId="326"/>
            <ac:cxnSpMk id="30" creationId="{6B26B01D-1183-4F41-BC0A-5B86B671C450}"/>
          </ac:cxnSpMkLst>
        </pc:cxnChg>
        <pc:cxnChg chg="mod">
          <ac:chgData name="Christou, Chris (DLSLtd,RAL,TEC)" userId="30aef7c0-deab-449d-87dd-af4e4b753c0c" providerId="ADAL" clId="{D72026BC-17EB-4773-8924-8E51774906E0}" dt="2020-10-30T08:51:24.397" v="5561" actId="164"/>
          <ac:cxnSpMkLst>
            <pc:docMk/>
            <pc:sldMk cId="375645716" sldId="326"/>
            <ac:cxnSpMk id="31" creationId="{5AED9D70-2094-4E7E-9039-DC107CEF8E7C}"/>
          </ac:cxnSpMkLst>
        </pc:cxnChg>
      </pc:sldChg>
      <pc:sldChg chg="addSp delSp modSp">
        <pc:chgData name="Christou, Chris (DLSLtd,RAL,TEC)" userId="30aef7c0-deab-449d-87dd-af4e4b753c0c" providerId="ADAL" clId="{D72026BC-17EB-4773-8924-8E51774906E0}" dt="2020-10-29T15:25:52.901" v="527" actId="255"/>
        <pc:sldMkLst>
          <pc:docMk/>
          <pc:sldMk cId="2190428810" sldId="327"/>
        </pc:sldMkLst>
        <pc:spChg chg="mod topLvl">
          <ac:chgData name="Christou, Chris (DLSLtd,RAL,TEC)" userId="30aef7c0-deab-449d-87dd-af4e4b753c0c" providerId="ADAL" clId="{D72026BC-17EB-4773-8924-8E51774906E0}" dt="2020-10-29T15:23:40.908" v="503" actId="14100"/>
          <ac:spMkLst>
            <pc:docMk/>
            <pc:sldMk cId="2190428810" sldId="327"/>
            <ac:spMk id="8" creationId="{00000000-0000-0000-0000-000000000000}"/>
          </ac:spMkLst>
        </pc:spChg>
        <pc:spChg chg="mod topLvl">
          <ac:chgData name="Christou, Chris (DLSLtd,RAL,TEC)" userId="30aef7c0-deab-449d-87dd-af4e4b753c0c" providerId="ADAL" clId="{D72026BC-17EB-4773-8924-8E51774906E0}" dt="2020-10-29T15:23:40.908" v="503" actId="14100"/>
          <ac:spMkLst>
            <pc:docMk/>
            <pc:sldMk cId="2190428810" sldId="327"/>
            <ac:spMk id="9" creationId="{00000000-0000-0000-0000-000000000000}"/>
          </ac:spMkLst>
        </pc:spChg>
        <pc:spChg chg="mod topLvl">
          <ac:chgData name="Christou, Chris (DLSLtd,RAL,TEC)" userId="30aef7c0-deab-449d-87dd-af4e4b753c0c" providerId="ADAL" clId="{D72026BC-17EB-4773-8924-8E51774906E0}" dt="2020-10-29T15:23:40.908" v="503" actId="14100"/>
          <ac:spMkLst>
            <pc:docMk/>
            <pc:sldMk cId="2190428810" sldId="327"/>
            <ac:spMk id="10" creationId="{00000000-0000-0000-0000-000000000000}"/>
          </ac:spMkLst>
        </pc:spChg>
        <pc:spChg chg="mod topLvl">
          <ac:chgData name="Christou, Chris (DLSLtd,RAL,TEC)" userId="30aef7c0-deab-449d-87dd-af4e4b753c0c" providerId="ADAL" clId="{D72026BC-17EB-4773-8924-8E51774906E0}" dt="2020-10-29T15:23:40.908" v="503" actId="14100"/>
          <ac:spMkLst>
            <pc:docMk/>
            <pc:sldMk cId="2190428810" sldId="327"/>
            <ac:spMk id="11" creationId="{00000000-0000-0000-0000-000000000000}"/>
          </ac:spMkLst>
        </pc:spChg>
        <pc:spChg chg="mod topLvl">
          <ac:chgData name="Christou, Chris (DLSLtd,RAL,TEC)" userId="30aef7c0-deab-449d-87dd-af4e4b753c0c" providerId="ADAL" clId="{D72026BC-17EB-4773-8924-8E51774906E0}" dt="2020-10-29T15:23:40.908" v="503" actId="14100"/>
          <ac:spMkLst>
            <pc:docMk/>
            <pc:sldMk cId="2190428810" sldId="327"/>
            <ac:spMk id="12" creationId="{00000000-0000-0000-0000-000000000000}"/>
          </ac:spMkLst>
        </pc:spChg>
        <pc:spChg chg="mod topLvl">
          <ac:chgData name="Christou, Chris (DLSLtd,RAL,TEC)" userId="30aef7c0-deab-449d-87dd-af4e4b753c0c" providerId="ADAL" clId="{D72026BC-17EB-4773-8924-8E51774906E0}" dt="2020-10-29T15:23:40.908" v="503" actId="14100"/>
          <ac:spMkLst>
            <pc:docMk/>
            <pc:sldMk cId="2190428810" sldId="327"/>
            <ac:spMk id="13" creationId="{00000000-0000-0000-0000-000000000000}"/>
          </ac:spMkLst>
        </pc:spChg>
        <pc:spChg chg="mod topLvl">
          <ac:chgData name="Christou, Chris (DLSLtd,RAL,TEC)" userId="30aef7c0-deab-449d-87dd-af4e4b753c0c" providerId="ADAL" clId="{D72026BC-17EB-4773-8924-8E51774906E0}" dt="2020-10-29T15:23:40.908" v="503" actId="14100"/>
          <ac:spMkLst>
            <pc:docMk/>
            <pc:sldMk cId="2190428810" sldId="327"/>
            <ac:spMk id="14" creationId="{00000000-0000-0000-0000-000000000000}"/>
          </ac:spMkLst>
        </pc:spChg>
        <pc:spChg chg="mod topLvl">
          <ac:chgData name="Christou, Chris (DLSLtd,RAL,TEC)" userId="30aef7c0-deab-449d-87dd-af4e4b753c0c" providerId="ADAL" clId="{D72026BC-17EB-4773-8924-8E51774906E0}" dt="2020-10-29T15:24:31.083" v="514" actId="1076"/>
          <ac:spMkLst>
            <pc:docMk/>
            <pc:sldMk cId="2190428810" sldId="327"/>
            <ac:spMk id="15" creationId="{00000000-0000-0000-0000-000000000000}"/>
          </ac:spMkLst>
        </pc:spChg>
        <pc:spChg chg="add del">
          <ac:chgData name="Christou, Chris (DLSLtd,RAL,TEC)" userId="30aef7c0-deab-449d-87dd-af4e4b753c0c" providerId="ADAL" clId="{D72026BC-17EB-4773-8924-8E51774906E0}" dt="2020-10-29T15:19:37.064" v="458" actId="478"/>
          <ac:spMkLst>
            <pc:docMk/>
            <pc:sldMk cId="2190428810" sldId="327"/>
            <ac:spMk id="16" creationId="{00000000-0000-0000-0000-000000000000}"/>
          </ac:spMkLst>
        </pc:spChg>
        <pc:spChg chg="add del">
          <ac:chgData name="Christou, Chris (DLSLtd,RAL,TEC)" userId="30aef7c0-deab-449d-87dd-af4e4b753c0c" providerId="ADAL" clId="{D72026BC-17EB-4773-8924-8E51774906E0}" dt="2020-10-29T15:19:39.165" v="459" actId="478"/>
          <ac:spMkLst>
            <pc:docMk/>
            <pc:sldMk cId="2190428810" sldId="327"/>
            <ac:spMk id="17" creationId="{00000000-0000-0000-0000-000000000000}"/>
          </ac:spMkLst>
        </pc:spChg>
        <pc:spChg chg="mod">
          <ac:chgData name="Christou, Chris (DLSLtd,RAL,TEC)" userId="30aef7c0-deab-449d-87dd-af4e4b753c0c" providerId="ADAL" clId="{D72026BC-17EB-4773-8924-8E51774906E0}" dt="2020-10-29T15:25:52.901" v="527" actId="255"/>
          <ac:spMkLst>
            <pc:docMk/>
            <pc:sldMk cId="2190428810" sldId="327"/>
            <ac:spMk id="18" creationId="{00000000-0000-0000-0000-000000000000}"/>
          </ac:spMkLst>
        </pc:spChg>
        <pc:spChg chg="add">
          <ac:chgData name="Christou, Chris (DLSLtd,RAL,TEC)" userId="30aef7c0-deab-449d-87dd-af4e4b753c0c" providerId="ADAL" clId="{D72026BC-17EB-4773-8924-8E51774906E0}" dt="2020-10-29T15:22:24.703" v="489"/>
          <ac:spMkLst>
            <pc:docMk/>
            <pc:sldMk cId="2190428810" sldId="327"/>
            <ac:spMk id="19" creationId="{31AC732D-165F-40A6-81AB-F94322069B2E}"/>
          </ac:spMkLst>
        </pc:spChg>
        <pc:spChg chg="add">
          <ac:chgData name="Christou, Chris (DLSLtd,RAL,TEC)" userId="30aef7c0-deab-449d-87dd-af4e4b753c0c" providerId="ADAL" clId="{D72026BC-17EB-4773-8924-8E51774906E0}" dt="2020-10-29T15:22:24.703" v="489"/>
          <ac:spMkLst>
            <pc:docMk/>
            <pc:sldMk cId="2190428810" sldId="327"/>
            <ac:spMk id="20" creationId="{1C6F9EEB-F0F6-481C-B05F-48E0268774CD}"/>
          </ac:spMkLst>
        </pc:spChg>
        <pc:grpChg chg="add del mod">
          <ac:chgData name="Christou, Chris (DLSLtd,RAL,TEC)" userId="30aef7c0-deab-449d-87dd-af4e4b753c0c" providerId="ADAL" clId="{D72026BC-17EB-4773-8924-8E51774906E0}" dt="2020-10-29T15:23:33.950" v="501" actId="165"/>
          <ac:grpSpMkLst>
            <pc:docMk/>
            <pc:sldMk cId="2190428810" sldId="327"/>
            <ac:grpSpMk id="2" creationId="{BEA19998-ED22-4E80-8681-CAE687D2EBFB}"/>
          </ac:grpSpMkLst>
        </pc:grpChg>
        <pc:picChg chg="del mod">
          <ac:chgData name="Christou, Chris (DLSLtd,RAL,TEC)" userId="30aef7c0-deab-449d-87dd-af4e4b753c0c" providerId="ADAL" clId="{D72026BC-17EB-4773-8924-8E51774906E0}" dt="2020-10-29T15:20:56.708" v="476" actId="478"/>
          <ac:picMkLst>
            <pc:docMk/>
            <pc:sldMk cId="2190428810" sldId="327"/>
            <ac:picMk id="6" creationId="{00000000-0000-0000-0000-000000000000}"/>
          </ac:picMkLst>
        </pc:picChg>
        <pc:picChg chg="mod topLvl">
          <ac:chgData name="Christou, Chris (DLSLtd,RAL,TEC)" userId="30aef7c0-deab-449d-87dd-af4e4b753c0c" providerId="ADAL" clId="{D72026BC-17EB-4773-8924-8E51774906E0}" dt="2020-10-29T15:24:42.147" v="515" actId="732"/>
          <ac:picMkLst>
            <pc:docMk/>
            <pc:sldMk cId="2190428810" sldId="327"/>
            <ac:picMk id="7" creationId="{00000000-0000-0000-0000-000000000000}"/>
          </ac:picMkLst>
        </pc:picChg>
      </pc:sldChg>
      <pc:sldChg chg="addSp delSp modSp">
        <pc:chgData name="Christou, Chris (DLSLtd,RAL,TEC)" userId="30aef7c0-deab-449d-87dd-af4e4b753c0c" providerId="ADAL" clId="{D72026BC-17EB-4773-8924-8E51774906E0}" dt="2020-10-30T08:44:07.558" v="5512" actId="1035"/>
        <pc:sldMkLst>
          <pc:docMk/>
          <pc:sldMk cId="1823078699" sldId="328"/>
        </pc:sldMkLst>
        <pc:spChg chg="mod">
          <ac:chgData name="Christou, Chris (DLSLtd,RAL,TEC)" userId="30aef7c0-deab-449d-87dd-af4e4b753c0c" providerId="ADAL" clId="{D72026BC-17EB-4773-8924-8E51774906E0}" dt="2020-10-29T15:31:21.372" v="588" actId="1076"/>
          <ac:spMkLst>
            <pc:docMk/>
            <pc:sldMk cId="1823078699" sldId="328"/>
            <ac:spMk id="2" creationId="{00000000-0000-0000-0000-000000000000}"/>
          </ac:spMkLst>
        </pc:spChg>
        <pc:spChg chg="del">
          <ac:chgData name="Christou, Chris (DLSLtd,RAL,TEC)" userId="30aef7c0-deab-449d-87dd-af4e4b753c0c" providerId="ADAL" clId="{D72026BC-17EB-4773-8924-8E51774906E0}" dt="2020-10-29T15:29:52.908" v="571" actId="478"/>
          <ac:spMkLst>
            <pc:docMk/>
            <pc:sldMk cId="1823078699" sldId="328"/>
            <ac:spMk id="6" creationId="{00000000-0000-0000-0000-000000000000}"/>
          </ac:spMkLst>
        </pc:spChg>
        <pc:spChg chg="del">
          <ac:chgData name="Christou, Chris (DLSLtd,RAL,TEC)" userId="30aef7c0-deab-449d-87dd-af4e4b753c0c" providerId="ADAL" clId="{D72026BC-17EB-4773-8924-8E51774906E0}" dt="2020-10-29T15:29:56.178" v="572" actId="478"/>
          <ac:spMkLst>
            <pc:docMk/>
            <pc:sldMk cId="1823078699" sldId="328"/>
            <ac:spMk id="9" creationId="{00000000-0000-0000-0000-000000000000}"/>
          </ac:spMkLst>
        </pc:spChg>
        <pc:spChg chg="mod">
          <ac:chgData name="Christou, Chris (DLSLtd,RAL,TEC)" userId="30aef7c0-deab-449d-87dd-af4e4b753c0c" providerId="ADAL" clId="{D72026BC-17EB-4773-8924-8E51774906E0}" dt="2020-10-30T08:44:07.558" v="5512" actId="1035"/>
          <ac:spMkLst>
            <pc:docMk/>
            <pc:sldMk cId="1823078699" sldId="328"/>
            <ac:spMk id="10" creationId="{00000000-0000-0000-0000-000000000000}"/>
          </ac:spMkLst>
        </pc:spChg>
        <pc:spChg chg="add">
          <ac:chgData name="Christou, Chris (DLSLtd,RAL,TEC)" userId="30aef7c0-deab-449d-87dd-af4e4b753c0c" providerId="ADAL" clId="{D72026BC-17EB-4773-8924-8E51774906E0}" dt="2020-10-29T15:30:17.502" v="573"/>
          <ac:spMkLst>
            <pc:docMk/>
            <pc:sldMk cId="1823078699" sldId="328"/>
            <ac:spMk id="11" creationId="{EE3015C5-28FD-494D-8279-5A50666E08D2}"/>
          </ac:spMkLst>
        </pc:spChg>
        <pc:spChg chg="add">
          <ac:chgData name="Christou, Chris (DLSLtd,RAL,TEC)" userId="30aef7c0-deab-449d-87dd-af4e4b753c0c" providerId="ADAL" clId="{D72026BC-17EB-4773-8924-8E51774906E0}" dt="2020-10-29T15:30:17.502" v="573"/>
          <ac:spMkLst>
            <pc:docMk/>
            <pc:sldMk cId="1823078699" sldId="328"/>
            <ac:spMk id="12" creationId="{1CFCD852-CD8F-451C-84CA-8425F74E9ADF}"/>
          </ac:spMkLst>
        </pc:spChg>
        <pc:picChg chg="mod">
          <ac:chgData name="Christou, Chris (DLSLtd,RAL,TEC)" userId="30aef7c0-deab-449d-87dd-af4e4b753c0c" providerId="ADAL" clId="{D72026BC-17EB-4773-8924-8E51774906E0}" dt="2020-10-29T15:32:09.437" v="592" actId="1076"/>
          <ac:picMkLst>
            <pc:docMk/>
            <pc:sldMk cId="1823078699" sldId="328"/>
            <ac:picMk id="8" creationId="{00000000-0000-0000-0000-000000000000}"/>
          </ac:picMkLst>
        </pc:picChg>
        <pc:picChg chg="mod">
          <ac:chgData name="Christou, Chris (DLSLtd,RAL,TEC)" userId="30aef7c0-deab-449d-87dd-af4e4b753c0c" providerId="ADAL" clId="{D72026BC-17EB-4773-8924-8E51774906E0}" dt="2020-10-29T15:31:15.432" v="587" actId="1076"/>
          <ac:picMkLst>
            <pc:docMk/>
            <pc:sldMk cId="1823078699" sldId="328"/>
            <ac:picMk id="1026" creationId="{00000000-0000-0000-0000-000000000000}"/>
          </ac:picMkLst>
        </pc:picChg>
        <pc:picChg chg="mod">
          <ac:chgData name="Christou, Chris (DLSLtd,RAL,TEC)" userId="30aef7c0-deab-449d-87dd-af4e4b753c0c" providerId="ADAL" clId="{D72026BC-17EB-4773-8924-8E51774906E0}" dt="2020-10-29T15:31:48.724" v="590" actId="1076"/>
          <ac:picMkLst>
            <pc:docMk/>
            <pc:sldMk cId="1823078699" sldId="328"/>
            <ac:picMk id="1027" creationId="{00000000-0000-0000-0000-000000000000}"/>
          </ac:picMkLst>
        </pc:picChg>
      </pc:sldChg>
      <pc:sldChg chg="addSp delSp modSp del">
        <pc:chgData name="Christou, Chris (DLSLtd,RAL,TEC)" userId="30aef7c0-deab-449d-87dd-af4e4b753c0c" providerId="ADAL" clId="{D72026BC-17EB-4773-8924-8E51774906E0}" dt="2020-10-29T17:23:33.829" v="2859" actId="2696"/>
        <pc:sldMkLst>
          <pc:docMk/>
          <pc:sldMk cId="1128105125" sldId="329"/>
        </pc:sldMkLst>
        <pc:spChg chg="mod">
          <ac:chgData name="Christou, Chris (DLSLtd,RAL,TEC)" userId="30aef7c0-deab-449d-87dd-af4e4b753c0c" providerId="ADAL" clId="{D72026BC-17EB-4773-8924-8E51774906E0}" dt="2020-10-29T16:09:59.176" v="1428" actId="20577"/>
          <ac:spMkLst>
            <pc:docMk/>
            <pc:sldMk cId="1128105125" sldId="329"/>
            <ac:spMk id="4" creationId="{00000000-0000-0000-0000-000000000000}"/>
          </ac:spMkLst>
        </pc:spChg>
        <pc:spChg chg="del">
          <ac:chgData name="Christou, Chris (DLSLtd,RAL,TEC)" userId="30aef7c0-deab-449d-87dd-af4e4b753c0c" providerId="ADAL" clId="{D72026BC-17EB-4773-8924-8E51774906E0}" dt="2020-10-29T15:35:45.987" v="612" actId="478"/>
          <ac:spMkLst>
            <pc:docMk/>
            <pc:sldMk cId="1128105125" sldId="329"/>
            <ac:spMk id="6" creationId="{00000000-0000-0000-0000-000000000000}"/>
          </ac:spMkLst>
        </pc:spChg>
        <pc:spChg chg="mod">
          <ac:chgData name="Christou, Chris (DLSLtd,RAL,TEC)" userId="30aef7c0-deab-449d-87dd-af4e4b753c0c" providerId="ADAL" clId="{D72026BC-17EB-4773-8924-8E51774906E0}" dt="2020-10-29T15:48:18.995" v="744" actId="14100"/>
          <ac:spMkLst>
            <pc:docMk/>
            <pc:sldMk cId="1128105125" sldId="329"/>
            <ac:spMk id="7" creationId="{00000000-0000-0000-0000-000000000000}"/>
          </ac:spMkLst>
        </pc:spChg>
        <pc:spChg chg="del">
          <ac:chgData name="Christou, Chris (DLSLtd,RAL,TEC)" userId="30aef7c0-deab-449d-87dd-af4e4b753c0c" providerId="ADAL" clId="{D72026BC-17EB-4773-8924-8E51774906E0}" dt="2020-10-29T15:35:49.180" v="613" actId="478"/>
          <ac:spMkLst>
            <pc:docMk/>
            <pc:sldMk cId="1128105125" sldId="329"/>
            <ac:spMk id="8" creationId="{00000000-0000-0000-0000-000000000000}"/>
          </ac:spMkLst>
        </pc:spChg>
        <pc:spChg chg="mod">
          <ac:chgData name="Christou, Chris (DLSLtd,RAL,TEC)" userId="30aef7c0-deab-449d-87dd-af4e4b753c0c" providerId="ADAL" clId="{D72026BC-17EB-4773-8924-8E51774906E0}" dt="2020-10-29T15:48:13.584" v="743" actId="14100"/>
          <ac:spMkLst>
            <pc:docMk/>
            <pc:sldMk cId="1128105125" sldId="329"/>
            <ac:spMk id="10" creationId="{00000000-0000-0000-0000-000000000000}"/>
          </ac:spMkLst>
        </pc:spChg>
        <pc:spChg chg="add del">
          <ac:chgData name="Christou, Chris (DLSLtd,RAL,TEC)" userId="30aef7c0-deab-449d-87dd-af4e4b753c0c" providerId="ADAL" clId="{D72026BC-17EB-4773-8924-8E51774906E0}" dt="2020-10-29T15:42:21.935" v="707"/>
          <ac:spMkLst>
            <pc:docMk/>
            <pc:sldMk cId="1128105125" sldId="329"/>
            <ac:spMk id="11" creationId="{22A29B97-8C09-4CCE-9800-BDF4D500ECCC}"/>
          </ac:spMkLst>
        </pc:spChg>
        <pc:spChg chg="add del">
          <ac:chgData name="Christou, Chris (DLSLtd,RAL,TEC)" userId="30aef7c0-deab-449d-87dd-af4e4b753c0c" providerId="ADAL" clId="{D72026BC-17EB-4773-8924-8E51774906E0}" dt="2020-10-29T15:42:21.935" v="707"/>
          <ac:spMkLst>
            <pc:docMk/>
            <pc:sldMk cId="1128105125" sldId="329"/>
            <ac:spMk id="12" creationId="{D44307E5-93C2-4A3C-9894-B1E1A6E656E7}"/>
          </ac:spMkLst>
        </pc:spChg>
        <pc:picChg chg="mod">
          <ac:chgData name="Christou, Chris (DLSLtd,RAL,TEC)" userId="30aef7c0-deab-449d-87dd-af4e4b753c0c" providerId="ADAL" clId="{D72026BC-17EB-4773-8924-8E51774906E0}" dt="2020-10-29T15:47:47.155" v="740" actId="1076"/>
          <ac:picMkLst>
            <pc:docMk/>
            <pc:sldMk cId="1128105125" sldId="329"/>
            <ac:picMk id="9" creationId="{00000000-0000-0000-0000-000000000000}"/>
          </ac:picMkLst>
        </pc:picChg>
        <pc:picChg chg="mod">
          <ac:chgData name="Christou, Chris (DLSLtd,RAL,TEC)" userId="30aef7c0-deab-449d-87dd-af4e4b753c0c" providerId="ADAL" clId="{D72026BC-17EB-4773-8924-8E51774906E0}" dt="2020-10-29T15:47:35.488" v="738" actId="1076"/>
          <ac:picMkLst>
            <pc:docMk/>
            <pc:sldMk cId="1128105125" sldId="329"/>
            <ac:picMk id="1026" creationId="{00000000-0000-0000-0000-000000000000}"/>
          </ac:picMkLst>
        </pc:picChg>
      </pc:sldChg>
      <pc:sldChg chg="addSp delSp modSp">
        <pc:chgData name="Christou, Chris (DLSLtd,RAL,TEC)" userId="30aef7c0-deab-449d-87dd-af4e4b753c0c" providerId="ADAL" clId="{D72026BC-17EB-4773-8924-8E51774906E0}" dt="2020-10-30T08:46:38.477" v="5537" actId="1036"/>
        <pc:sldMkLst>
          <pc:docMk/>
          <pc:sldMk cId="3153503937" sldId="330"/>
        </pc:sldMkLst>
        <pc:spChg chg="mod">
          <ac:chgData name="Christou, Chris (DLSLtd,RAL,TEC)" userId="30aef7c0-deab-449d-87dd-af4e4b753c0c" providerId="ADAL" clId="{D72026BC-17EB-4773-8924-8E51774906E0}" dt="2020-10-29T15:40:48.271" v="690" actId="1035"/>
          <ac:spMkLst>
            <pc:docMk/>
            <pc:sldMk cId="3153503937" sldId="330"/>
            <ac:spMk id="3" creationId="{00000000-0000-0000-0000-000000000000}"/>
          </ac:spMkLst>
        </pc:spChg>
        <pc:spChg chg="del">
          <ac:chgData name="Christou, Chris (DLSLtd,RAL,TEC)" userId="30aef7c0-deab-449d-87dd-af4e4b753c0c" providerId="ADAL" clId="{D72026BC-17EB-4773-8924-8E51774906E0}" dt="2020-10-29T15:39:24.379" v="655" actId="478"/>
          <ac:spMkLst>
            <pc:docMk/>
            <pc:sldMk cId="3153503937" sldId="330"/>
            <ac:spMk id="6" creationId="{00000000-0000-0000-0000-000000000000}"/>
          </ac:spMkLst>
        </pc:spChg>
        <pc:spChg chg="del">
          <ac:chgData name="Christou, Chris (DLSLtd,RAL,TEC)" userId="30aef7c0-deab-449d-87dd-af4e4b753c0c" providerId="ADAL" clId="{D72026BC-17EB-4773-8924-8E51774906E0}" dt="2020-10-29T15:39:30.484" v="656" actId="478"/>
          <ac:spMkLst>
            <pc:docMk/>
            <pc:sldMk cId="3153503937" sldId="330"/>
            <ac:spMk id="7" creationId="{00000000-0000-0000-0000-000000000000}"/>
          </ac:spMkLst>
        </pc:spChg>
        <pc:spChg chg="mod">
          <ac:chgData name="Christou, Chris (DLSLtd,RAL,TEC)" userId="30aef7c0-deab-449d-87dd-af4e4b753c0c" providerId="ADAL" clId="{D72026BC-17EB-4773-8924-8E51774906E0}" dt="2020-10-30T08:46:38.477" v="5537" actId="1036"/>
          <ac:spMkLst>
            <pc:docMk/>
            <pc:sldMk cId="3153503937" sldId="330"/>
            <ac:spMk id="22" creationId="{00000000-0000-0000-0000-000000000000}"/>
          </ac:spMkLst>
        </pc:spChg>
        <pc:spChg chg="mod">
          <ac:chgData name="Christou, Chris (DLSLtd,RAL,TEC)" userId="30aef7c0-deab-449d-87dd-af4e4b753c0c" providerId="ADAL" clId="{D72026BC-17EB-4773-8924-8E51774906E0}" dt="2020-10-29T15:41:14.162" v="700" actId="1036"/>
          <ac:spMkLst>
            <pc:docMk/>
            <pc:sldMk cId="3153503937" sldId="330"/>
            <ac:spMk id="23" creationId="{00000000-0000-0000-0000-000000000000}"/>
          </ac:spMkLst>
        </pc:spChg>
        <pc:spChg chg="add">
          <ac:chgData name="Christou, Chris (DLSLtd,RAL,TEC)" userId="30aef7c0-deab-449d-87dd-af4e4b753c0c" providerId="ADAL" clId="{D72026BC-17EB-4773-8924-8E51774906E0}" dt="2020-10-29T15:43:43.063" v="708"/>
          <ac:spMkLst>
            <pc:docMk/>
            <pc:sldMk cId="3153503937" sldId="330"/>
            <ac:spMk id="24" creationId="{F6BC0C4D-99E9-4CEC-B101-2F5A0407C9AA}"/>
          </ac:spMkLst>
        </pc:spChg>
        <pc:spChg chg="add">
          <ac:chgData name="Christou, Chris (DLSLtd,RAL,TEC)" userId="30aef7c0-deab-449d-87dd-af4e4b753c0c" providerId="ADAL" clId="{D72026BC-17EB-4773-8924-8E51774906E0}" dt="2020-10-29T15:43:43.063" v="708"/>
          <ac:spMkLst>
            <pc:docMk/>
            <pc:sldMk cId="3153503937" sldId="330"/>
            <ac:spMk id="25" creationId="{B6E68438-733E-4D4D-B029-4BC69C5BF25F}"/>
          </ac:spMkLst>
        </pc:spChg>
        <pc:grpChg chg="mod">
          <ac:chgData name="Christou, Chris (DLSLtd,RAL,TEC)" userId="30aef7c0-deab-449d-87dd-af4e4b753c0c" providerId="ADAL" clId="{D72026BC-17EB-4773-8924-8E51774906E0}" dt="2020-10-29T15:39:41.562" v="666" actId="1035"/>
          <ac:grpSpMkLst>
            <pc:docMk/>
            <pc:sldMk cId="3153503937" sldId="330"/>
            <ac:grpSpMk id="2" creationId="{00000000-0000-0000-0000-000000000000}"/>
          </ac:grpSpMkLst>
        </pc:grpChg>
        <pc:picChg chg="mod">
          <ac:chgData name="Christou, Chris (DLSLtd,RAL,TEC)" userId="30aef7c0-deab-449d-87dd-af4e4b753c0c" providerId="ADAL" clId="{D72026BC-17EB-4773-8924-8E51774906E0}" dt="2020-10-29T15:42:19.915" v="705" actId="1076"/>
          <ac:picMkLst>
            <pc:docMk/>
            <pc:sldMk cId="3153503937" sldId="330"/>
            <ac:picMk id="20" creationId="{00000000-0000-0000-0000-000000000000}"/>
          </ac:picMkLst>
        </pc:picChg>
        <pc:picChg chg="mod">
          <ac:chgData name="Christou, Chris (DLSLtd,RAL,TEC)" userId="30aef7c0-deab-449d-87dd-af4e4b753c0c" providerId="ADAL" clId="{D72026BC-17EB-4773-8924-8E51774906E0}" dt="2020-10-29T15:41:14.162" v="700" actId="1036"/>
          <ac:picMkLst>
            <pc:docMk/>
            <pc:sldMk cId="3153503937" sldId="330"/>
            <ac:picMk id="21" creationId="{00000000-0000-0000-0000-000000000000}"/>
          </ac:picMkLst>
        </pc:picChg>
      </pc:sldChg>
      <pc:sldChg chg="addSp delSp modSp">
        <pc:chgData name="Christou, Chris (DLSLtd,RAL,TEC)" userId="30aef7c0-deab-449d-87dd-af4e4b753c0c" providerId="ADAL" clId="{D72026BC-17EB-4773-8924-8E51774906E0}" dt="2020-10-30T08:47:02.367" v="5539" actId="255"/>
        <pc:sldMkLst>
          <pc:docMk/>
          <pc:sldMk cId="802486153" sldId="331"/>
        </pc:sldMkLst>
        <pc:spChg chg="del">
          <ac:chgData name="Christou, Chris (DLSLtd,RAL,TEC)" userId="30aef7c0-deab-449d-87dd-af4e4b753c0c" providerId="ADAL" clId="{D72026BC-17EB-4773-8924-8E51774906E0}" dt="2020-10-29T15:44:58.155" v="712" actId="478"/>
          <ac:spMkLst>
            <pc:docMk/>
            <pc:sldMk cId="802486153" sldId="331"/>
            <ac:spMk id="6" creationId="{00000000-0000-0000-0000-000000000000}"/>
          </ac:spMkLst>
        </pc:spChg>
        <pc:spChg chg="del">
          <ac:chgData name="Christou, Chris (DLSLtd,RAL,TEC)" userId="30aef7c0-deab-449d-87dd-af4e4b753c0c" providerId="ADAL" clId="{D72026BC-17EB-4773-8924-8E51774906E0}" dt="2020-10-29T15:44:59.979" v="713" actId="478"/>
          <ac:spMkLst>
            <pc:docMk/>
            <pc:sldMk cId="802486153" sldId="331"/>
            <ac:spMk id="7" creationId="{00000000-0000-0000-0000-000000000000}"/>
          </ac:spMkLst>
        </pc:spChg>
        <pc:spChg chg="mod">
          <ac:chgData name="Christou, Chris (DLSLtd,RAL,TEC)" userId="30aef7c0-deab-449d-87dd-af4e4b753c0c" providerId="ADAL" clId="{D72026BC-17EB-4773-8924-8E51774906E0}" dt="2020-10-30T08:47:02.367" v="5539" actId="255"/>
          <ac:spMkLst>
            <pc:docMk/>
            <pc:sldMk cId="802486153" sldId="331"/>
            <ac:spMk id="8" creationId="{00000000-0000-0000-0000-000000000000}"/>
          </ac:spMkLst>
        </pc:spChg>
        <pc:spChg chg="add">
          <ac:chgData name="Christou, Chris (DLSLtd,RAL,TEC)" userId="30aef7c0-deab-449d-87dd-af4e4b753c0c" providerId="ADAL" clId="{D72026BC-17EB-4773-8924-8E51774906E0}" dt="2020-10-29T15:45:07.275" v="714"/>
          <ac:spMkLst>
            <pc:docMk/>
            <pc:sldMk cId="802486153" sldId="331"/>
            <ac:spMk id="9" creationId="{4A6D0658-12B4-4AAA-B41F-B644F80A586E}"/>
          </ac:spMkLst>
        </pc:spChg>
        <pc:spChg chg="add">
          <ac:chgData name="Christou, Chris (DLSLtd,RAL,TEC)" userId="30aef7c0-deab-449d-87dd-af4e4b753c0c" providerId="ADAL" clId="{D72026BC-17EB-4773-8924-8E51774906E0}" dt="2020-10-29T15:45:07.275" v="714"/>
          <ac:spMkLst>
            <pc:docMk/>
            <pc:sldMk cId="802486153" sldId="331"/>
            <ac:spMk id="10" creationId="{FB756F4E-C210-4CF3-BC5F-905AD0552B73}"/>
          </ac:spMkLst>
        </pc:spChg>
        <pc:picChg chg="mod">
          <ac:chgData name="Christou, Chris (DLSLtd,RAL,TEC)" userId="30aef7c0-deab-449d-87dd-af4e4b753c0c" providerId="ADAL" clId="{D72026BC-17EB-4773-8924-8E51774906E0}" dt="2020-10-29T15:46:18.130" v="732" actId="1076"/>
          <ac:picMkLst>
            <pc:docMk/>
            <pc:sldMk cId="802486153" sldId="331"/>
            <ac:picMk id="2" creationId="{00000000-0000-0000-0000-000000000000}"/>
          </ac:picMkLst>
        </pc:picChg>
        <pc:picChg chg="mod">
          <ac:chgData name="Christou, Chris (DLSLtd,RAL,TEC)" userId="30aef7c0-deab-449d-87dd-af4e4b753c0c" providerId="ADAL" clId="{D72026BC-17EB-4773-8924-8E51774906E0}" dt="2020-10-29T15:45:43.157" v="723" actId="14100"/>
          <ac:picMkLst>
            <pc:docMk/>
            <pc:sldMk cId="802486153" sldId="331"/>
            <ac:picMk id="3" creationId="{00000000-0000-0000-0000-000000000000}"/>
          </ac:picMkLst>
        </pc:picChg>
        <pc:picChg chg="mod">
          <ac:chgData name="Christou, Chris (DLSLtd,RAL,TEC)" userId="30aef7c0-deab-449d-87dd-af4e4b753c0c" providerId="ADAL" clId="{D72026BC-17EB-4773-8924-8E51774906E0}" dt="2020-10-29T15:45:59.071" v="726" actId="1076"/>
          <ac:picMkLst>
            <pc:docMk/>
            <pc:sldMk cId="802486153" sldId="331"/>
            <ac:picMk id="2051" creationId="{00000000-0000-0000-0000-000000000000}"/>
          </ac:picMkLst>
        </pc:picChg>
      </pc:sldChg>
      <pc:sldChg chg="addSp delSp modSp">
        <pc:chgData name="Christou, Chris (DLSLtd,RAL,TEC)" userId="30aef7c0-deab-449d-87dd-af4e4b753c0c" providerId="ADAL" clId="{D72026BC-17EB-4773-8924-8E51774906E0}" dt="2020-10-30T08:47:34.387" v="5543" actId="255"/>
        <pc:sldMkLst>
          <pc:docMk/>
          <pc:sldMk cId="2175514916" sldId="332"/>
        </pc:sldMkLst>
        <pc:spChg chg="del">
          <ac:chgData name="Christou, Chris (DLSLtd,RAL,TEC)" userId="30aef7c0-deab-449d-87dd-af4e4b753c0c" providerId="ADAL" clId="{D72026BC-17EB-4773-8924-8E51774906E0}" dt="2020-10-29T15:51:54.381" v="758" actId="478"/>
          <ac:spMkLst>
            <pc:docMk/>
            <pc:sldMk cId="2175514916" sldId="332"/>
            <ac:spMk id="6" creationId="{00000000-0000-0000-0000-000000000000}"/>
          </ac:spMkLst>
        </pc:spChg>
        <pc:spChg chg="del">
          <ac:chgData name="Christou, Chris (DLSLtd,RAL,TEC)" userId="30aef7c0-deab-449d-87dd-af4e4b753c0c" providerId="ADAL" clId="{D72026BC-17EB-4773-8924-8E51774906E0}" dt="2020-10-29T15:52:00.196" v="759" actId="478"/>
          <ac:spMkLst>
            <pc:docMk/>
            <pc:sldMk cId="2175514916" sldId="332"/>
            <ac:spMk id="7" creationId="{00000000-0000-0000-0000-000000000000}"/>
          </ac:spMkLst>
        </pc:spChg>
        <pc:spChg chg="mod">
          <ac:chgData name="Christou, Chris (DLSLtd,RAL,TEC)" userId="30aef7c0-deab-449d-87dd-af4e4b753c0c" providerId="ADAL" clId="{D72026BC-17EB-4773-8924-8E51774906E0}" dt="2020-10-30T08:47:34.387" v="5543" actId="255"/>
          <ac:spMkLst>
            <pc:docMk/>
            <pc:sldMk cId="2175514916" sldId="332"/>
            <ac:spMk id="9" creationId="{00000000-0000-0000-0000-000000000000}"/>
          </ac:spMkLst>
        </pc:spChg>
        <pc:spChg chg="add">
          <ac:chgData name="Christou, Chris (DLSLtd,RAL,TEC)" userId="30aef7c0-deab-449d-87dd-af4e4b753c0c" providerId="ADAL" clId="{D72026BC-17EB-4773-8924-8E51774906E0}" dt="2020-10-29T15:54:26.437" v="776"/>
          <ac:spMkLst>
            <pc:docMk/>
            <pc:sldMk cId="2175514916" sldId="332"/>
            <ac:spMk id="11" creationId="{A6BBA658-F853-4361-B0E2-B915DFC783E5}"/>
          </ac:spMkLst>
        </pc:spChg>
        <pc:spChg chg="add">
          <ac:chgData name="Christou, Chris (DLSLtd,RAL,TEC)" userId="30aef7c0-deab-449d-87dd-af4e4b753c0c" providerId="ADAL" clId="{D72026BC-17EB-4773-8924-8E51774906E0}" dt="2020-10-29T15:54:26.437" v="776"/>
          <ac:spMkLst>
            <pc:docMk/>
            <pc:sldMk cId="2175514916" sldId="332"/>
            <ac:spMk id="12" creationId="{3B690A22-DE10-4B7E-B7D5-0A510A817284}"/>
          </ac:spMkLst>
        </pc:spChg>
        <pc:picChg chg="mod">
          <ac:chgData name="Christou, Chris (DLSLtd,RAL,TEC)" userId="30aef7c0-deab-449d-87dd-af4e4b753c0c" providerId="ADAL" clId="{D72026BC-17EB-4773-8924-8E51774906E0}" dt="2020-10-29T15:58:40.212" v="1134" actId="1036"/>
          <ac:picMkLst>
            <pc:docMk/>
            <pc:sldMk cId="2175514916" sldId="332"/>
            <ac:picMk id="3" creationId="{00000000-0000-0000-0000-000000000000}"/>
          </ac:picMkLst>
        </pc:picChg>
        <pc:picChg chg="mod">
          <ac:chgData name="Christou, Chris (DLSLtd,RAL,TEC)" userId="30aef7c0-deab-449d-87dd-af4e4b753c0c" providerId="ADAL" clId="{D72026BC-17EB-4773-8924-8E51774906E0}" dt="2020-10-29T15:58:40.212" v="1134" actId="1036"/>
          <ac:picMkLst>
            <pc:docMk/>
            <pc:sldMk cId="2175514916" sldId="332"/>
            <ac:picMk id="8" creationId="{00000000-0000-0000-0000-000000000000}"/>
          </ac:picMkLst>
        </pc:picChg>
        <pc:picChg chg="mod">
          <ac:chgData name="Christou, Chris (DLSLtd,RAL,TEC)" userId="30aef7c0-deab-449d-87dd-af4e4b753c0c" providerId="ADAL" clId="{D72026BC-17EB-4773-8924-8E51774906E0}" dt="2020-10-29T15:52:20.142" v="767" actId="1038"/>
          <ac:picMkLst>
            <pc:docMk/>
            <pc:sldMk cId="2175514916" sldId="332"/>
            <ac:picMk id="10" creationId="{00000000-0000-0000-0000-000000000000}"/>
          </ac:picMkLst>
        </pc:picChg>
      </pc:sldChg>
      <pc:sldChg chg="addSp delSp modSp">
        <pc:chgData name="Christou, Chris (DLSLtd,RAL,TEC)" userId="30aef7c0-deab-449d-87dd-af4e4b753c0c" providerId="ADAL" clId="{D72026BC-17EB-4773-8924-8E51774906E0}" dt="2020-10-29T16:07:02.241" v="1380"/>
        <pc:sldMkLst>
          <pc:docMk/>
          <pc:sldMk cId="4176544405" sldId="333"/>
        </pc:sldMkLst>
        <pc:spChg chg="del">
          <ac:chgData name="Christou, Chris (DLSLtd,RAL,TEC)" userId="30aef7c0-deab-449d-87dd-af4e4b753c0c" providerId="ADAL" clId="{D72026BC-17EB-4773-8924-8E51774906E0}" dt="2020-10-29T15:59:06.211" v="1135" actId="478"/>
          <ac:spMkLst>
            <pc:docMk/>
            <pc:sldMk cId="4176544405" sldId="333"/>
            <ac:spMk id="6" creationId="{00000000-0000-0000-0000-000000000000}"/>
          </ac:spMkLst>
        </pc:spChg>
        <pc:spChg chg="del">
          <ac:chgData name="Christou, Chris (DLSLtd,RAL,TEC)" userId="30aef7c0-deab-449d-87dd-af4e4b753c0c" providerId="ADAL" clId="{D72026BC-17EB-4773-8924-8E51774906E0}" dt="2020-10-29T15:59:09.831" v="1136" actId="478"/>
          <ac:spMkLst>
            <pc:docMk/>
            <pc:sldMk cId="4176544405" sldId="333"/>
            <ac:spMk id="7" creationId="{00000000-0000-0000-0000-000000000000}"/>
          </ac:spMkLst>
        </pc:spChg>
        <pc:spChg chg="mod">
          <ac:chgData name="Christou, Chris (DLSLtd,RAL,TEC)" userId="30aef7c0-deab-449d-87dd-af4e4b753c0c" providerId="ADAL" clId="{D72026BC-17EB-4773-8924-8E51774906E0}" dt="2020-10-29T16:06:33.804" v="1379" actId="27636"/>
          <ac:spMkLst>
            <pc:docMk/>
            <pc:sldMk cId="4176544405" sldId="333"/>
            <ac:spMk id="8" creationId="{00000000-0000-0000-0000-000000000000}"/>
          </ac:spMkLst>
        </pc:spChg>
        <pc:spChg chg="add">
          <ac:chgData name="Christou, Chris (DLSLtd,RAL,TEC)" userId="30aef7c0-deab-449d-87dd-af4e4b753c0c" providerId="ADAL" clId="{D72026BC-17EB-4773-8924-8E51774906E0}" dt="2020-10-29T16:07:02.241" v="1380"/>
          <ac:spMkLst>
            <pc:docMk/>
            <pc:sldMk cId="4176544405" sldId="333"/>
            <ac:spMk id="9" creationId="{04AC76B3-6DE2-4210-AB9A-4E47B51DFCCE}"/>
          </ac:spMkLst>
        </pc:spChg>
        <pc:spChg chg="add">
          <ac:chgData name="Christou, Chris (DLSLtd,RAL,TEC)" userId="30aef7c0-deab-449d-87dd-af4e4b753c0c" providerId="ADAL" clId="{D72026BC-17EB-4773-8924-8E51774906E0}" dt="2020-10-29T16:07:02.241" v="1380"/>
          <ac:spMkLst>
            <pc:docMk/>
            <pc:sldMk cId="4176544405" sldId="333"/>
            <ac:spMk id="10" creationId="{BCA43AA8-E0C2-458C-9FDD-0A2FE525CD29}"/>
          </ac:spMkLst>
        </pc:spChg>
      </pc:sldChg>
      <pc:sldChg chg="addSp delSp modSp add">
        <pc:chgData name="Christou, Chris (DLSLtd,RAL,TEC)" userId="30aef7c0-deab-449d-87dd-af4e4b753c0c" providerId="ADAL" clId="{D72026BC-17EB-4773-8924-8E51774906E0}" dt="2020-10-29T18:42:57.013" v="4820" actId="1038"/>
        <pc:sldMkLst>
          <pc:docMk/>
          <pc:sldMk cId="2094721486" sldId="334"/>
        </pc:sldMkLst>
        <pc:spChg chg="add del mod ord">
          <ac:chgData name="Christou, Chris (DLSLtd,RAL,TEC)" userId="30aef7c0-deab-449d-87dd-af4e4b753c0c" providerId="ADAL" clId="{D72026BC-17EB-4773-8924-8E51774906E0}" dt="2020-10-29T16:09:26.703" v="1423" actId="478"/>
          <ac:spMkLst>
            <pc:docMk/>
            <pc:sldMk cId="2094721486" sldId="334"/>
            <ac:spMk id="2" creationId="{12C279EB-DB3C-44ED-8AC8-C97C3FD65E85}"/>
          </ac:spMkLst>
        </pc:spChg>
        <pc:spChg chg="mod">
          <ac:chgData name="Christou, Chris (DLSLtd,RAL,TEC)" userId="30aef7c0-deab-449d-87dd-af4e4b753c0c" providerId="ADAL" clId="{D72026BC-17EB-4773-8924-8E51774906E0}" dt="2020-10-29T16:08:39.428" v="1413" actId="20577"/>
          <ac:spMkLst>
            <pc:docMk/>
            <pc:sldMk cId="2094721486" sldId="334"/>
            <ac:spMk id="4" creationId="{00000000-0000-0000-0000-000000000000}"/>
          </ac:spMkLst>
        </pc:spChg>
        <pc:spChg chg="del">
          <ac:chgData name="Christou, Chris (DLSLtd,RAL,TEC)" userId="30aef7c0-deab-449d-87dd-af4e4b753c0c" providerId="ADAL" clId="{D72026BC-17EB-4773-8924-8E51774906E0}" dt="2020-10-29T16:08:46.870" v="1414" actId="478"/>
          <ac:spMkLst>
            <pc:docMk/>
            <pc:sldMk cId="2094721486" sldId="334"/>
            <ac:spMk id="9" creationId="{00000000-0000-0000-0000-000000000000}"/>
          </ac:spMkLst>
        </pc:spChg>
        <pc:spChg chg="add mod">
          <ac:chgData name="Christou, Chris (DLSLtd,RAL,TEC)" userId="30aef7c0-deab-449d-87dd-af4e4b753c0c" providerId="ADAL" clId="{D72026BC-17EB-4773-8924-8E51774906E0}" dt="2020-10-29T18:42:57.013" v="4820" actId="1038"/>
          <ac:spMkLst>
            <pc:docMk/>
            <pc:sldMk cId="2094721486" sldId="334"/>
            <ac:spMk id="13" creationId="{C079A4BC-9063-4F62-A268-19FC7463E43D}"/>
          </ac:spMkLst>
        </pc:spChg>
        <pc:picChg chg="del mod">
          <ac:chgData name="Christou, Chris (DLSLtd,RAL,TEC)" userId="30aef7c0-deab-449d-87dd-af4e4b753c0c" providerId="ADAL" clId="{D72026BC-17EB-4773-8924-8E51774906E0}" dt="2020-10-29T16:09:28.507" v="1426" actId="478"/>
          <ac:picMkLst>
            <pc:docMk/>
            <pc:sldMk cId="2094721486" sldId="334"/>
            <ac:picMk id="3" creationId="{00000000-0000-0000-0000-000000000000}"/>
          </ac:picMkLst>
        </pc:picChg>
        <pc:picChg chg="add mod">
          <ac:chgData name="Christou, Chris (DLSLtd,RAL,TEC)" userId="30aef7c0-deab-449d-87dd-af4e4b753c0c" providerId="ADAL" clId="{D72026BC-17EB-4773-8924-8E51774906E0}" dt="2020-10-29T18:42:23.576" v="4817" actId="1036"/>
          <ac:picMkLst>
            <pc:docMk/>
            <pc:sldMk cId="2094721486" sldId="334"/>
            <ac:picMk id="5" creationId="{D999E3C8-70B9-4764-83EF-961D84AC12D7}"/>
          </ac:picMkLst>
        </pc:picChg>
        <pc:picChg chg="del">
          <ac:chgData name="Christou, Chris (DLSLtd,RAL,TEC)" userId="30aef7c0-deab-449d-87dd-af4e4b753c0c" providerId="ADAL" clId="{D72026BC-17EB-4773-8924-8E51774906E0}" dt="2020-10-29T16:09:27.689" v="1424" actId="478"/>
          <ac:picMkLst>
            <pc:docMk/>
            <pc:sldMk cId="2094721486" sldId="334"/>
            <ac:picMk id="8" creationId="{00000000-0000-0000-0000-000000000000}"/>
          </ac:picMkLst>
        </pc:picChg>
        <pc:picChg chg="del">
          <ac:chgData name="Christou, Chris (DLSLtd,RAL,TEC)" userId="30aef7c0-deab-449d-87dd-af4e4b753c0c" providerId="ADAL" clId="{D72026BC-17EB-4773-8924-8E51774906E0}" dt="2020-10-29T16:08:47.980" v="1415" actId="478"/>
          <ac:picMkLst>
            <pc:docMk/>
            <pc:sldMk cId="2094721486" sldId="334"/>
            <ac:picMk id="10" creationId="{00000000-0000-0000-0000-000000000000}"/>
          </ac:picMkLst>
        </pc:picChg>
        <pc:picChg chg="add mod">
          <ac:chgData name="Christou, Chris (DLSLtd,RAL,TEC)" userId="30aef7c0-deab-449d-87dd-af4e4b753c0c" providerId="ADAL" clId="{D72026BC-17EB-4773-8924-8E51774906E0}" dt="2020-10-29T18:30:03.418" v="4376" actId="1038"/>
          <ac:picMkLst>
            <pc:docMk/>
            <pc:sldMk cId="2094721486" sldId="334"/>
            <ac:picMk id="1026" creationId="{874151BA-6176-4A2F-B183-753032D312CB}"/>
          </ac:picMkLst>
        </pc:picChg>
        <pc:picChg chg="add mod">
          <ac:chgData name="Christou, Chris (DLSLtd,RAL,TEC)" userId="30aef7c0-deab-449d-87dd-af4e4b753c0c" providerId="ADAL" clId="{D72026BC-17EB-4773-8924-8E51774906E0}" dt="2020-10-29T18:30:08.560" v="4378" actId="1038"/>
          <ac:picMkLst>
            <pc:docMk/>
            <pc:sldMk cId="2094721486" sldId="334"/>
            <ac:picMk id="1027" creationId="{7A44C77C-75EF-474A-90E8-8D63D5F8A1D9}"/>
          </ac:picMkLst>
        </pc:picChg>
      </pc:sldChg>
      <pc:sldChg chg="del">
        <pc:chgData name="Christou, Chris (DLSLtd,RAL,TEC)" userId="30aef7c0-deab-449d-87dd-af4e4b753c0c" providerId="ADAL" clId="{D72026BC-17EB-4773-8924-8E51774906E0}" dt="2020-10-29T16:04:53.114" v="1342" actId="2696"/>
        <pc:sldMkLst>
          <pc:docMk/>
          <pc:sldMk cId="2200713236" sldId="334"/>
        </pc:sldMkLst>
      </pc:sldChg>
      <pc:sldChg chg="addSp delSp modSp add">
        <pc:chgData name="Christou, Chris (DLSLtd,RAL,TEC)" userId="30aef7c0-deab-449d-87dd-af4e4b753c0c" providerId="ADAL" clId="{D72026BC-17EB-4773-8924-8E51774906E0}" dt="2020-10-29T18:06:51.328" v="3728" actId="20577"/>
        <pc:sldMkLst>
          <pc:docMk/>
          <pc:sldMk cId="4246456516" sldId="335"/>
        </pc:sldMkLst>
        <pc:spChg chg="mod">
          <ac:chgData name="Christou, Chris (DLSLtd,RAL,TEC)" userId="30aef7c0-deab-449d-87dd-af4e4b753c0c" providerId="ADAL" clId="{D72026BC-17EB-4773-8924-8E51774906E0}" dt="2020-10-29T16:10:45.244" v="1448" actId="20577"/>
          <ac:spMkLst>
            <pc:docMk/>
            <pc:sldMk cId="4246456516" sldId="335"/>
            <ac:spMk id="4" creationId="{00000000-0000-0000-0000-000000000000}"/>
          </ac:spMkLst>
        </pc:spChg>
        <pc:spChg chg="del">
          <ac:chgData name="Christou, Chris (DLSLtd,RAL,TEC)" userId="30aef7c0-deab-449d-87dd-af4e4b753c0c" providerId="ADAL" clId="{D72026BC-17EB-4773-8924-8E51774906E0}" dt="2020-10-29T16:10:58.554" v="1454" actId="478"/>
          <ac:spMkLst>
            <pc:docMk/>
            <pc:sldMk cId="4246456516" sldId="335"/>
            <ac:spMk id="6" creationId="{00000000-0000-0000-0000-000000000000}"/>
          </ac:spMkLst>
        </pc:spChg>
        <pc:spChg chg="add del mod">
          <ac:chgData name="Christou, Chris (DLSLtd,RAL,TEC)" userId="30aef7c0-deab-449d-87dd-af4e4b753c0c" providerId="ADAL" clId="{D72026BC-17EB-4773-8924-8E51774906E0}" dt="2020-10-29T16:10:56.382" v="1453" actId="478"/>
          <ac:spMkLst>
            <pc:docMk/>
            <pc:sldMk cId="4246456516" sldId="335"/>
            <ac:spMk id="7" creationId="{FC37C55E-5617-4E49-81A6-C875EFF88E2E}"/>
          </ac:spMkLst>
        </pc:spChg>
        <pc:spChg chg="del">
          <ac:chgData name="Christou, Chris (DLSLtd,RAL,TEC)" userId="30aef7c0-deab-449d-87dd-af4e4b753c0c" providerId="ADAL" clId="{D72026BC-17EB-4773-8924-8E51774906E0}" dt="2020-10-29T16:11:00.673" v="1455" actId="478"/>
          <ac:spMkLst>
            <pc:docMk/>
            <pc:sldMk cId="4246456516" sldId="335"/>
            <ac:spMk id="9" creationId="{00000000-0000-0000-0000-000000000000}"/>
          </ac:spMkLst>
        </pc:spChg>
        <pc:spChg chg="del">
          <ac:chgData name="Christou, Chris (DLSLtd,RAL,TEC)" userId="30aef7c0-deab-449d-87dd-af4e4b753c0c" providerId="ADAL" clId="{D72026BC-17EB-4773-8924-8E51774906E0}" dt="2020-10-29T16:10:51.489" v="1452" actId="478"/>
          <ac:spMkLst>
            <pc:docMk/>
            <pc:sldMk cId="4246456516" sldId="335"/>
            <ac:spMk id="11" creationId="{00000000-0000-0000-0000-000000000000}"/>
          </ac:spMkLst>
        </pc:spChg>
        <pc:spChg chg="add mod">
          <ac:chgData name="Christou, Chris (DLSLtd,RAL,TEC)" userId="30aef7c0-deab-449d-87dd-af4e4b753c0c" providerId="ADAL" clId="{D72026BC-17EB-4773-8924-8E51774906E0}" dt="2020-10-29T17:55:59.927" v="3213" actId="1035"/>
          <ac:spMkLst>
            <pc:docMk/>
            <pc:sldMk cId="4246456516" sldId="335"/>
            <ac:spMk id="15" creationId="{9E84B6C7-4DA0-470D-BA49-34A4168C4459}"/>
          </ac:spMkLst>
        </pc:spChg>
        <pc:spChg chg="add mod">
          <ac:chgData name="Christou, Chris (DLSLtd,RAL,TEC)" userId="30aef7c0-deab-449d-87dd-af4e4b753c0c" providerId="ADAL" clId="{D72026BC-17EB-4773-8924-8E51774906E0}" dt="2020-10-29T18:06:51.328" v="3728" actId="20577"/>
          <ac:spMkLst>
            <pc:docMk/>
            <pc:sldMk cId="4246456516" sldId="335"/>
            <ac:spMk id="16" creationId="{E5BE45B3-7E6F-4745-A2E1-370EB7E5B6AE}"/>
          </ac:spMkLst>
        </pc:spChg>
        <pc:picChg chg="add mod">
          <ac:chgData name="Christou, Chris (DLSLtd,RAL,TEC)" userId="30aef7c0-deab-449d-87dd-af4e4b753c0c" providerId="ADAL" clId="{D72026BC-17EB-4773-8924-8E51774906E0}" dt="2020-10-29T17:50:43.231" v="2870" actId="1076"/>
          <ac:picMkLst>
            <pc:docMk/>
            <pc:sldMk cId="4246456516" sldId="335"/>
            <ac:picMk id="13" creationId="{BF0AE9FE-BB7E-4AEF-882F-EE52B1C94A1D}"/>
          </ac:picMkLst>
        </pc:picChg>
        <pc:picChg chg="add mod">
          <ac:chgData name="Christou, Chris (DLSLtd,RAL,TEC)" userId="30aef7c0-deab-449d-87dd-af4e4b753c0c" providerId="ADAL" clId="{D72026BC-17EB-4773-8924-8E51774906E0}" dt="2020-10-29T18:00:03.774" v="3676" actId="1036"/>
          <ac:picMkLst>
            <pc:docMk/>
            <pc:sldMk cId="4246456516" sldId="335"/>
            <ac:picMk id="14" creationId="{AFD14DDD-28E9-49F3-85A6-90E11D4F70F0}"/>
          </ac:picMkLst>
        </pc:picChg>
        <pc:picChg chg="del mod">
          <ac:chgData name="Christou, Chris (DLSLtd,RAL,TEC)" userId="30aef7c0-deab-449d-87dd-af4e4b753c0c" providerId="ADAL" clId="{D72026BC-17EB-4773-8924-8E51774906E0}" dt="2020-10-29T16:10:48.982" v="1450" actId="478"/>
          <ac:picMkLst>
            <pc:docMk/>
            <pc:sldMk cId="4246456516" sldId="335"/>
            <ac:picMk id="3074" creationId="{00000000-0000-0000-0000-000000000000}"/>
          </ac:picMkLst>
        </pc:picChg>
        <pc:picChg chg="del">
          <ac:chgData name="Christou, Chris (DLSLtd,RAL,TEC)" userId="30aef7c0-deab-449d-87dd-af4e4b753c0c" providerId="ADAL" clId="{D72026BC-17EB-4773-8924-8E51774906E0}" dt="2020-10-29T16:10:49.801" v="1451" actId="478"/>
          <ac:picMkLst>
            <pc:docMk/>
            <pc:sldMk cId="4246456516" sldId="335"/>
            <ac:picMk id="3075" creationId="{00000000-0000-0000-0000-000000000000}"/>
          </ac:picMkLst>
        </pc:picChg>
        <pc:picChg chg="del">
          <ac:chgData name="Christou, Chris (DLSLtd,RAL,TEC)" userId="30aef7c0-deab-449d-87dd-af4e4b753c0c" providerId="ADAL" clId="{D72026BC-17EB-4773-8924-8E51774906E0}" dt="2020-10-29T16:11:01.738" v="1456" actId="478"/>
          <ac:picMkLst>
            <pc:docMk/>
            <pc:sldMk cId="4246456516" sldId="335"/>
            <ac:picMk id="3076" creationId="{00000000-0000-0000-0000-000000000000}"/>
          </ac:picMkLst>
        </pc:picChg>
      </pc:sldChg>
      <pc:sldMasterChg chg="modSldLayout">
        <pc:chgData name="Christou, Chris (DLSLtd,RAL,TEC)" userId="30aef7c0-deab-449d-87dd-af4e4b753c0c" providerId="ADAL" clId="{D72026BC-17EB-4773-8924-8E51774906E0}" dt="2020-10-30T08:38:56.555" v="5495" actId="1035"/>
        <pc:sldMasterMkLst>
          <pc:docMk/>
          <pc:sldMasterMk cId="0" sldId="2147483659"/>
        </pc:sldMasterMkLst>
        <pc:sldLayoutChg chg="delSp modSp">
          <pc:chgData name="Christou, Chris (DLSLtd,RAL,TEC)" userId="30aef7c0-deab-449d-87dd-af4e4b753c0c" providerId="ADAL" clId="{D72026BC-17EB-4773-8924-8E51774906E0}" dt="2020-10-30T08:38:56.555" v="5495" actId="1035"/>
          <pc:sldLayoutMkLst>
            <pc:docMk/>
            <pc:sldMasterMk cId="0" sldId="2147483659"/>
            <pc:sldLayoutMk cId="0" sldId="2147483660"/>
          </pc:sldLayoutMkLst>
          <pc:spChg chg="mod">
            <ac:chgData name="Christou, Chris (DLSLtd,RAL,TEC)" userId="30aef7c0-deab-449d-87dd-af4e4b753c0c" providerId="ADAL" clId="{D72026BC-17EB-4773-8924-8E51774906E0}" dt="2020-10-29T15:10:16.501" v="408" actId="1076"/>
            <ac:spMkLst>
              <pc:docMk/>
              <pc:sldMasterMk cId="0" sldId="2147483659"/>
              <pc:sldLayoutMk cId="0" sldId="2147483660"/>
              <ac:spMk id="2" creationId="{00000000-0000-0000-0000-000000000000}"/>
            </ac:spMkLst>
          </pc:spChg>
          <pc:spChg chg="mod">
            <ac:chgData name="Christou, Chris (DLSLtd,RAL,TEC)" userId="30aef7c0-deab-449d-87dd-af4e4b753c0c" providerId="ADAL" clId="{D72026BC-17EB-4773-8924-8E51774906E0}" dt="2020-10-30T08:38:56.555" v="5495" actId="1035"/>
            <ac:spMkLst>
              <pc:docMk/>
              <pc:sldMasterMk cId="0" sldId="2147483659"/>
              <pc:sldLayoutMk cId="0" sldId="2147483660"/>
              <ac:spMk id="4" creationId="{00000000-0000-0000-0000-000000000000}"/>
            </ac:spMkLst>
          </pc:spChg>
          <pc:spChg chg="del">
            <ac:chgData name="Christou, Chris (DLSLtd,RAL,TEC)" userId="30aef7c0-deab-449d-87dd-af4e4b753c0c" providerId="ADAL" clId="{D72026BC-17EB-4773-8924-8E51774906E0}" dt="2020-10-29T13:39:35.829" v="106" actId="478"/>
            <ac:spMkLst>
              <pc:docMk/>
              <pc:sldMasterMk cId="0" sldId="2147483659"/>
              <pc:sldLayoutMk cId="0" sldId="2147483660"/>
              <ac:spMk id="10" creationId="{00000000-0000-0000-0000-000000000000}"/>
            </ac:spMkLst>
          </pc:spChg>
        </pc:sldLayoutChg>
        <pc:sldLayoutChg chg="modSp">
          <pc:chgData name="Christou, Chris (DLSLtd,RAL,TEC)" userId="30aef7c0-deab-449d-87dd-af4e4b753c0c" providerId="ADAL" clId="{D72026BC-17EB-4773-8924-8E51774906E0}" dt="2020-10-29T13:42:40.185" v="148" actId="14100"/>
          <pc:sldLayoutMkLst>
            <pc:docMk/>
            <pc:sldMasterMk cId="0" sldId="2147483659"/>
            <pc:sldLayoutMk cId="0" sldId="2147483661"/>
          </pc:sldLayoutMkLst>
          <pc:spChg chg="mod">
            <ac:chgData name="Christou, Chris (DLSLtd,RAL,TEC)" userId="30aef7c0-deab-449d-87dd-af4e4b753c0c" providerId="ADAL" clId="{D72026BC-17EB-4773-8924-8E51774906E0}" dt="2020-10-29T13:38:19.821" v="82" actId="1035"/>
            <ac:spMkLst>
              <pc:docMk/>
              <pc:sldMasterMk cId="0" sldId="2147483659"/>
              <pc:sldLayoutMk cId="0" sldId="2147483661"/>
              <ac:spMk id="3" creationId="{00000000-0000-0000-0000-000000000000}"/>
            </ac:spMkLst>
          </pc:spChg>
          <pc:spChg chg="mod">
            <ac:chgData name="Christou, Chris (DLSLtd,RAL,TEC)" userId="30aef7c0-deab-449d-87dd-af4e4b753c0c" providerId="ADAL" clId="{D72026BC-17EB-4773-8924-8E51774906E0}" dt="2020-10-29T13:42:40.185" v="148" actId="14100"/>
            <ac:spMkLst>
              <pc:docMk/>
              <pc:sldMasterMk cId="0" sldId="2147483659"/>
              <pc:sldLayoutMk cId="0" sldId="2147483661"/>
              <ac:spMk id="7" creationId="{00000000-0000-0000-0000-000000000000}"/>
            </ac:spMkLst>
          </pc:spChg>
          <pc:spChg chg="mod">
            <ac:chgData name="Christou, Chris (DLSLtd,RAL,TEC)" userId="30aef7c0-deab-449d-87dd-af4e4b753c0c" providerId="ADAL" clId="{D72026BC-17EB-4773-8924-8E51774906E0}" dt="2020-10-29T13:39:02.685" v="95" actId="14100"/>
            <ac:spMkLst>
              <pc:docMk/>
              <pc:sldMasterMk cId="0" sldId="2147483659"/>
              <pc:sldLayoutMk cId="0" sldId="2147483661"/>
              <ac:spMk id="8" creationId="{00000000-0000-0000-0000-000000000000}"/>
            </ac:spMkLst>
          </pc:spChg>
        </pc:sldLayoutChg>
        <pc:sldLayoutChg chg="modSp">
          <pc:chgData name="Christou, Chris (DLSLtd,RAL,TEC)" userId="30aef7c0-deab-449d-87dd-af4e4b753c0c" providerId="ADAL" clId="{D72026BC-17EB-4773-8924-8E51774906E0}" dt="2020-10-29T13:39:22.609" v="105" actId="1035"/>
          <pc:sldLayoutMkLst>
            <pc:docMk/>
            <pc:sldMasterMk cId="0" sldId="2147483659"/>
            <pc:sldLayoutMk cId="0" sldId="2147483662"/>
          </pc:sldLayoutMkLst>
          <pc:spChg chg="mod">
            <ac:chgData name="Christou, Chris (DLSLtd,RAL,TEC)" userId="30aef7c0-deab-449d-87dd-af4e4b753c0c" providerId="ADAL" clId="{D72026BC-17EB-4773-8924-8E51774906E0}" dt="2020-10-29T13:39:22.609" v="105" actId="1035"/>
            <ac:spMkLst>
              <pc:docMk/>
              <pc:sldMasterMk cId="0" sldId="2147483659"/>
              <pc:sldLayoutMk cId="0" sldId="2147483662"/>
              <ac:spMk id="7" creationId="{00000000-0000-0000-0000-000000000000}"/>
            </ac:spMkLst>
          </pc:spChg>
          <pc:spChg chg="mod">
            <ac:chgData name="Christou, Chris (DLSLtd,RAL,TEC)" userId="30aef7c0-deab-449d-87dd-af4e4b753c0c" providerId="ADAL" clId="{D72026BC-17EB-4773-8924-8E51774906E0}" dt="2020-10-29T13:39:10.004" v="96" actId="1035"/>
            <ac:spMkLst>
              <pc:docMk/>
              <pc:sldMasterMk cId="0" sldId="2147483659"/>
              <pc:sldLayoutMk cId="0" sldId="2147483662"/>
              <ac:spMk id="10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0BFFF-B756-4D43-8444-49E02FF72B47}" type="datetimeFigureOut">
              <a:rPr lang="en-GB" smtClean="0"/>
              <a:pPr/>
              <a:t>30/10/2020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1A67B-6AF7-43D9-BF37-BA49438288E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776059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EA35E-4229-4B54-8044-491F298F1703}" type="datetimeFigureOut">
              <a:rPr lang="en-GB" smtClean="0"/>
              <a:pPr/>
              <a:t>30/10/2020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95BBA-A02C-4BD3-B2AF-0C84CD08A6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25023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95BBA-A02C-4BD3-B2AF-0C84CD08A614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089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95BBA-A02C-4BD3-B2AF-0C84CD08A614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703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95BBA-A02C-4BD3-B2AF-0C84CD08A614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7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1899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231740" y="3573016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Chris Christou</a:t>
            </a:r>
          </a:p>
          <a:p>
            <a:pPr algn="ctr"/>
            <a:r>
              <a:rPr lang="en-GB" sz="2400" dirty="0"/>
              <a:t>Diamond Light Source</a:t>
            </a:r>
          </a:p>
          <a:p>
            <a:pPr algn="ctr"/>
            <a:r>
              <a:rPr lang="en-GB" sz="2400" dirty="0"/>
              <a:t>ESLS-RF</a:t>
            </a:r>
          </a:p>
          <a:p>
            <a:pPr algn="ctr"/>
            <a:r>
              <a:rPr lang="en-GB" sz="2400" dirty="0"/>
              <a:t>Nov 4</a:t>
            </a:r>
            <a:r>
              <a:rPr lang="en-GB" sz="2400" baseline="30000" dirty="0"/>
              <a:t>th</a:t>
            </a:r>
            <a:r>
              <a:rPr lang="en-GB" sz="2400" dirty="0"/>
              <a:t>-6</a:t>
            </a:r>
            <a:r>
              <a:rPr lang="en-GB" sz="2400" baseline="30000" dirty="0"/>
              <a:t>th</a:t>
            </a:r>
            <a:r>
              <a:rPr lang="en-GB" sz="2400" dirty="0"/>
              <a:t>  2020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79512" y="6453336"/>
            <a:ext cx="7056784" cy="3823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C Christou, ESLS-RF, Nov 4</a:t>
            </a:r>
            <a:r>
              <a:rPr lang="en-GB" baseline="30000" dirty="0"/>
              <a:t>th</a:t>
            </a:r>
            <a:r>
              <a:rPr lang="en-GB" dirty="0"/>
              <a:t>-6</a:t>
            </a:r>
            <a:r>
              <a:rPr lang="en-GB" baseline="30000" dirty="0"/>
              <a:t>th</a:t>
            </a:r>
            <a:r>
              <a:rPr lang="en-GB" dirty="0"/>
              <a:t>  2020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6886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1706" y="0"/>
            <a:ext cx="9144000" cy="512676"/>
          </a:xfrm>
          <a:prstGeom prst="rect">
            <a:avLst/>
          </a:prstGeom>
          <a:solidFill>
            <a:srgbClr val="26267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179512" y="-99391"/>
            <a:ext cx="8784976" cy="72008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76456" y="6453336"/>
            <a:ext cx="432048" cy="3823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8EEFB2D-35A7-4BFF-A166-F5B8E811460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79512" y="836712"/>
            <a:ext cx="4316288" cy="5688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836712"/>
            <a:ext cx="4316288" cy="5688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95057" y="6453336"/>
            <a:ext cx="448944" cy="3823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8EEFB2D-35A7-4BFF-A166-F5B8E811460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706" y="0"/>
            <a:ext cx="9144000" cy="512676"/>
          </a:xfrm>
          <a:prstGeom prst="rect">
            <a:avLst/>
          </a:prstGeom>
          <a:solidFill>
            <a:srgbClr val="26267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79512" y="6453336"/>
            <a:ext cx="7056784" cy="3823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C Christou, ESLS-RF, Nov 4</a:t>
            </a:r>
            <a:r>
              <a:rPr lang="en-GB" baseline="30000" dirty="0"/>
              <a:t>th</a:t>
            </a:r>
            <a:r>
              <a:rPr lang="en-GB" dirty="0"/>
              <a:t>-6</a:t>
            </a:r>
            <a:r>
              <a:rPr lang="en-GB" baseline="30000" dirty="0"/>
              <a:t>th</a:t>
            </a:r>
            <a:r>
              <a:rPr lang="en-GB" dirty="0"/>
              <a:t>  2020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79512" y="-99392"/>
            <a:ext cx="8784976" cy="72007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39" y="4853562"/>
            <a:ext cx="4788024" cy="201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836712"/>
            <a:ext cx="8784976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4" name="Picture 5" descr="S:\TE24\NS\diamond logo approved.gif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381328"/>
            <a:ext cx="1436016" cy="42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cid:image007.png@01D64F94.A6802B60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8.png@01D64F95.B60CC560" TargetMode="Externa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amond.ac.uk/Home/About/Vision/Diamond-II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Plans for Diamond-II RF</a:t>
            </a:r>
          </a:p>
        </p:txBody>
      </p:sp>
    </p:spTree>
    <p:extLst>
      <p:ext uri="{BB962C8B-B14F-4D97-AF65-F5344CB8AC3E}">
        <p14:creationId xmlns:p14="http://schemas.microsoft.com/office/powerpoint/2010/main" val="1061980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 Christou, ESLS-RF, Nov 4</a:t>
            </a:r>
            <a:r>
              <a:rPr lang="en-GB" baseline="30000" dirty="0"/>
              <a:t>th</a:t>
            </a:r>
            <a:r>
              <a:rPr lang="en-GB" dirty="0"/>
              <a:t>-6</a:t>
            </a:r>
            <a:r>
              <a:rPr lang="en-GB" baseline="30000" dirty="0"/>
              <a:t>th</a:t>
            </a:r>
            <a:r>
              <a:rPr lang="en-GB" dirty="0"/>
              <a:t> 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360040"/>
          </a:xfrm>
        </p:spPr>
        <p:txBody>
          <a:bodyPr>
            <a:noAutofit/>
          </a:bodyPr>
          <a:lstStyle/>
          <a:p>
            <a:r>
              <a:rPr lang="en-GB" sz="2000" dirty="0"/>
              <a:t>460kW required for 300mA beam with all IDs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Cavity operating parameters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10</a:t>
            </a:fld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69427"/>
              </p:ext>
            </p:extLst>
          </p:nvPr>
        </p:nvGraphicFramePr>
        <p:xfrm>
          <a:off x="1043607" y="1124744"/>
          <a:ext cx="684076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1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1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1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1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Number of cavities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Optimal cavity coupling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4.3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4.7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5.2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Individual cavity voltage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450 kV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386 kV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338 kV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300 kV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Generator power per cavity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104 kW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85 kW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73 kW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63 kW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Power dissipated per cavity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27 kW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 kW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 kW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 kW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Power dissipated in all cavities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164 kW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140 kW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123 kW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109 kW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7580"/>
            <a:ext cx="40862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3672408" cy="220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355976" y="3789040"/>
            <a:ext cx="4680520" cy="2664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Operation with 8 normal conducting cavities</a:t>
            </a:r>
          </a:p>
          <a:p>
            <a:pPr lvl="1"/>
            <a:r>
              <a:rPr lang="en-GB" sz="3300" dirty="0"/>
              <a:t>Reduces voltage per cavity to conservative level</a:t>
            </a:r>
          </a:p>
          <a:p>
            <a:pPr lvl="1"/>
            <a:r>
              <a:rPr lang="en-GB" sz="3300" dirty="0"/>
              <a:t>Minimises running costs</a:t>
            </a:r>
          </a:p>
          <a:p>
            <a:pPr lvl="1"/>
            <a:r>
              <a:rPr lang="en-GB" sz="3300" dirty="0"/>
              <a:t>Gives acceptable total wall power losses</a:t>
            </a:r>
          </a:p>
          <a:p>
            <a:pPr lvl="1"/>
            <a:r>
              <a:rPr lang="en-GB" sz="3300" dirty="0"/>
              <a:t>Allows redundant operation should one cavity fail</a:t>
            </a:r>
          </a:p>
          <a:p>
            <a:pPr lvl="1"/>
            <a:r>
              <a:rPr lang="en-GB" sz="3300" dirty="0"/>
              <a:t>Enables cavities to fit in storage ring</a:t>
            </a:r>
          </a:p>
        </p:txBody>
      </p:sp>
    </p:spTree>
    <p:extLst>
      <p:ext uri="{BB962C8B-B14F-4D97-AF65-F5344CB8AC3E}">
        <p14:creationId xmlns:p14="http://schemas.microsoft.com/office/powerpoint/2010/main" val="2958322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Location of Amplifiers and Cavities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5" t="11499" r="11457" b="8834"/>
          <a:stretch/>
        </p:blipFill>
        <p:spPr bwMode="auto">
          <a:xfrm>
            <a:off x="4571999" y="1286807"/>
            <a:ext cx="4324033" cy="415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5081204" y="1888660"/>
            <a:ext cx="238998" cy="238963"/>
          </a:xfrm>
          <a:prstGeom prst="ellipse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Oval 8"/>
          <p:cNvSpPr/>
          <p:nvPr/>
        </p:nvSpPr>
        <p:spPr>
          <a:xfrm>
            <a:off x="6893173" y="1322660"/>
            <a:ext cx="238998" cy="238963"/>
          </a:xfrm>
          <a:prstGeom prst="ellipse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0" name="Oval 9"/>
          <p:cNvSpPr/>
          <p:nvPr/>
        </p:nvSpPr>
        <p:spPr>
          <a:xfrm>
            <a:off x="7365607" y="1468966"/>
            <a:ext cx="238998" cy="238963"/>
          </a:xfrm>
          <a:prstGeom prst="ellipse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1" name="Oval 10"/>
          <p:cNvSpPr/>
          <p:nvPr/>
        </p:nvSpPr>
        <p:spPr>
          <a:xfrm>
            <a:off x="8334722" y="2623539"/>
            <a:ext cx="238998" cy="238963"/>
          </a:xfrm>
          <a:prstGeom prst="ellipse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2" name="Oval 11"/>
          <p:cNvSpPr/>
          <p:nvPr/>
        </p:nvSpPr>
        <p:spPr>
          <a:xfrm>
            <a:off x="7116429" y="5002075"/>
            <a:ext cx="238998" cy="238963"/>
          </a:xfrm>
          <a:prstGeom prst="ellipse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Oval 12"/>
          <p:cNvSpPr/>
          <p:nvPr/>
        </p:nvSpPr>
        <p:spPr>
          <a:xfrm>
            <a:off x="6068714" y="5053075"/>
            <a:ext cx="238998" cy="238963"/>
          </a:xfrm>
          <a:prstGeom prst="ellipse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4" name="Oval 13"/>
          <p:cNvSpPr/>
          <p:nvPr/>
        </p:nvSpPr>
        <p:spPr>
          <a:xfrm>
            <a:off x="4885541" y="4231246"/>
            <a:ext cx="238998" cy="238963"/>
          </a:xfrm>
          <a:prstGeom prst="ellipse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Box 14"/>
          <p:cNvSpPr txBox="1"/>
          <p:nvPr/>
        </p:nvSpPr>
        <p:spPr>
          <a:xfrm>
            <a:off x="7485106" y="4558937"/>
            <a:ext cx="1402269" cy="886276"/>
          </a:xfrm>
          <a:prstGeom prst="rect">
            <a:avLst/>
          </a:prstGeom>
          <a:solidFill>
            <a:schemeClr val="accent3">
              <a:lumMod val="40000"/>
              <a:lumOff val="6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</a:lstStyle>
          <a:p>
            <a:r>
              <a:rPr lang="en-GB" sz="1350" dirty="0">
                <a:solidFill>
                  <a:schemeClr val="tx1"/>
                </a:solidFill>
              </a:rPr>
              <a:t>Available mid-section straights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35443" y="1286796"/>
            <a:ext cx="4324033" cy="4158417"/>
          </a:xfr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r>
              <a:rPr lang="en-GB" sz="3600" dirty="0"/>
              <a:t>Diamond-I RF is concentrated in one area</a:t>
            </a:r>
          </a:p>
          <a:p>
            <a:pPr lvl="1"/>
            <a:r>
              <a:rPr lang="en-GB" sz="3300" dirty="0"/>
              <a:t>Amplifiers in RF hall</a:t>
            </a:r>
          </a:p>
          <a:p>
            <a:pPr lvl="1"/>
            <a:r>
              <a:rPr lang="en-GB" sz="3300" dirty="0"/>
              <a:t>Cavities in single RF straight</a:t>
            </a:r>
          </a:p>
          <a:p>
            <a:r>
              <a:rPr lang="en-GB" sz="3600" dirty="0"/>
              <a:t>Diamond-II cavities can be distributed in pairs around available mid-section straights</a:t>
            </a:r>
          </a:p>
          <a:p>
            <a:pPr lvl="1"/>
            <a:r>
              <a:rPr lang="en-GB" sz="3300" dirty="0"/>
              <a:t>New beamline can be installed in present RF straight</a:t>
            </a:r>
          </a:p>
          <a:p>
            <a:pPr lvl="1"/>
            <a:r>
              <a:rPr lang="en-GB" sz="3300" dirty="0"/>
              <a:t>Seven mid-section straights are available</a:t>
            </a:r>
          </a:p>
          <a:p>
            <a:pPr lvl="1"/>
            <a:r>
              <a:rPr lang="en-GB" sz="3300" dirty="0"/>
              <a:t>Installation of most new amplifiers is possible with no impact on operating RF</a:t>
            </a:r>
          </a:p>
          <a:p>
            <a:pPr lvl="2"/>
            <a:endParaRPr lang="en-GB" dirty="0"/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31AC732D-165F-40A6-81AB-F94322069B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9512" y="6453336"/>
            <a:ext cx="7056784" cy="382352"/>
          </a:xfrm>
        </p:spPr>
        <p:txBody>
          <a:bodyPr/>
          <a:lstStyle/>
          <a:p>
            <a:r>
              <a:rPr lang="en-GB" dirty="0"/>
              <a:t>C Christou, ESLS-RF, Nov 4</a:t>
            </a:r>
            <a:r>
              <a:rPr lang="en-GB" baseline="30000" dirty="0"/>
              <a:t>th</a:t>
            </a:r>
            <a:r>
              <a:rPr lang="en-GB" dirty="0"/>
              <a:t>-6</a:t>
            </a:r>
            <a:r>
              <a:rPr lang="en-GB" baseline="30000" dirty="0"/>
              <a:t>th</a:t>
            </a:r>
            <a:r>
              <a:rPr lang="en-GB" dirty="0"/>
              <a:t>  2020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1C6F9EEB-F0F6-481C-B05F-48E026877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6456" y="6453336"/>
            <a:ext cx="432048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428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 Christou, ESLS-RF, Nov 4</a:t>
            </a:r>
            <a:r>
              <a:rPr lang="en-GB" baseline="30000" dirty="0"/>
              <a:t>th</a:t>
            </a:r>
            <a:r>
              <a:rPr lang="en-GB" dirty="0"/>
              <a:t>-6</a:t>
            </a:r>
            <a:r>
              <a:rPr lang="en-GB" baseline="30000" dirty="0"/>
              <a:t>th</a:t>
            </a:r>
            <a:r>
              <a:rPr lang="en-GB" dirty="0"/>
              <a:t>  2020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Amplifier type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98959"/>
            <a:ext cx="433387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629" y="3823295"/>
            <a:ext cx="433387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5496" y="548680"/>
            <a:ext cx="5040560" cy="6048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/>
              <a:t>Vacuum tubes or solid state?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sz="3200" dirty="0"/>
              <a:t>Vacuum tubes</a:t>
            </a:r>
          </a:p>
          <a:p>
            <a:pPr lvl="1"/>
            <a:r>
              <a:rPr lang="en-GB" sz="2900" dirty="0"/>
              <a:t>IOTs or klystrons available</a:t>
            </a:r>
          </a:p>
          <a:p>
            <a:pPr lvl="1"/>
            <a:r>
              <a:rPr lang="en-GB" sz="2900" dirty="0"/>
              <a:t>Proven over many years</a:t>
            </a:r>
          </a:p>
          <a:p>
            <a:pPr lvl="1"/>
            <a:r>
              <a:rPr lang="en-GB" sz="2900" dirty="0"/>
              <a:t>Tens of kV in HVPS</a:t>
            </a:r>
          </a:p>
          <a:p>
            <a:pPr lvl="1"/>
            <a:r>
              <a:rPr lang="en-GB" sz="2900" dirty="0"/>
              <a:t>Limited redundancy</a:t>
            </a:r>
          </a:p>
          <a:p>
            <a:pPr lvl="1"/>
            <a:r>
              <a:rPr lang="en-GB" sz="2900" dirty="0"/>
              <a:t>Obsolescence may become an issue</a:t>
            </a:r>
          </a:p>
          <a:p>
            <a:pPr lvl="1"/>
            <a:r>
              <a:rPr lang="en-GB" sz="2900" dirty="0"/>
              <a:t>Prices are increasing</a:t>
            </a:r>
          </a:p>
          <a:p>
            <a:pPr lvl="1"/>
            <a:r>
              <a:rPr lang="en-GB" sz="2900" dirty="0"/>
              <a:t>Slightly higher efficiency</a:t>
            </a:r>
          </a:p>
          <a:p>
            <a:pPr lvl="1"/>
            <a:endParaRPr lang="en-GB" dirty="0"/>
          </a:p>
          <a:p>
            <a:r>
              <a:rPr lang="en-GB" sz="3200" dirty="0"/>
              <a:t>Solid state amplifiers</a:t>
            </a:r>
          </a:p>
          <a:p>
            <a:pPr lvl="1"/>
            <a:r>
              <a:rPr lang="en-GB" sz="2900" dirty="0"/>
              <a:t>LDMOS power transistors up to 1kW</a:t>
            </a:r>
          </a:p>
          <a:p>
            <a:pPr lvl="1"/>
            <a:r>
              <a:rPr lang="en-GB" sz="2900" dirty="0"/>
              <a:t>Several labs now using SSA</a:t>
            </a:r>
          </a:p>
          <a:p>
            <a:pPr lvl="1"/>
            <a:r>
              <a:rPr lang="en-GB" sz="2900" dirty="0"/>
              <a:t>Typically use 50V supplies</a:t>
            </a:r>
          </a:p>
          <a:p>
            <a:pPr lvl="1"/>
            <a:r>
              <a:rPr lang="en-GB" sz="2900" dirty="0"/>
              <a:t>Easier to work with and less noise on beam</a:t>
            </a:r>
          </a:p>
          <a:p>
            <a:pPr lvl="1"/>
            <a:r>
              <a:rPr lang="en-GB" sz="2900" dirty="0"/>
              <a:t>Extreme redundancy for fault tolerance</a:t>
            </a:r>
          </a:p>
          <a:p>
            <a:pPr lvl="1"/>
            <a:r>
              <a:rPr lang="en-GB" sz="2900" dirty="0"/>
              <a:t>Limited product lifetime but generally replaced by equivalent</a:t>
            </a:r>
          </a:p>
          <a:p>
            <a:pPr lvl="1"/>
            <a:r>
              <a:rPr lang="en-GB" sz="2900" dirty="0"/>
              <a:t>Prices are decreasing</a:t>
            </a:r>
          </a:p>
          <a:p>
            <a:pPr lvl="1"/>
            <a:r>
              <a:rPr lang="en-GB" sz="2900" dirty="0"/>
              <a:t>Slightly lower efficiency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A965E-B162-4CBE-B835-568575425347}"/>
              </a:ext>
            </a:extLst>
          </p:cNvPr>
          <p:cNvSpPr txBox="1"/>
          <p:nvPr/>
        </p:nvSpPr>
        <p:spPr>
          <a:xfrm>
            <a:off x="3763503" y="6444044"/>
            <a:ext cx="3400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E. Montesinos, LLRF2017</a:t>
            </a:r>
          </a:p>
        </p:txBody>
      </p:sp>
    </p:spTree>
    <p:extLst>
      <p:ext uri="{BB962C8B-B14F-4D97-AF65-F5344CB8AC3E}">
        <p14:creationId xmlns:p14="http://schemas.microsoft.com/office/powerpoint/2010/main" val="1752374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 Christou, ESLS-RF, Nov 4</a:t>
            </a:r>
            <a:r>
              <a:rPr lang="en-GB" baseline="30000" dirty="0"/>
              <a:t>th</a:t>
            </a:r>
            <a:r>
              <a:rPr lang="en-GB" dirty="0"/>
              <a:t>-6</a:t>
            </a:r>
            <a:r>
              <a:rPr lang="en-GB" baseline="30000" dirty="0"/>
              <a:t>th</a:t>
            </a:r>
            <a:r>
              <a:rPr lang="en-GB" dirty="0"/>
              <a:t>  2020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Amplifier design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88712"/>
            <a:ext cx="2758154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496" y="5036983"/>
            <a:ext cx="4968552" cy="1200329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>
            <a:lvl1pPr marL="342900" indent="-342900"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180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18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latin typeface="+mn-lt"/>
              </a:defRPr>
            </a:lvl9pPr>
          </a:lstStyle>
          <a:p>
            <a:r>
              <a:rPr lang="en-GB" dirty="0">
                <a:latin typeface="+mn-lt"/>
              </a:rPr>
              <a:t>Ampleon BLF578 50 V LDMOS power transistor</a:t>
            </a:r>
          </a:p>
          <a:p>
            <a:r>
              <a:rPr lang="en-GB" dirty="0">
                <a:latin typeface="+mn-lt"/>
              </a:rPr>
              <a:t>2 x 850 W RF out per module</a:t>
            </a:r>
          </a:p>
          <a:p>
            <a:r>
              <a:rPr lang="en-GB" dirty="0">
                <a:latin typeface="+mn-lt"/>
              </a:rPr>
              <a:t>Built in circulator</a:t>
            </a:r>
          </a:p>
          <a:p>
            <a:r>
              <a:rPr lang="en-GB" dirty="0">
                <a:latin typeface="+mn-lt"/>
              </a:rPr>
              <a:t>Lowest possible thermal resistance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588711"/>
            <a:ext cx="1700976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60032" y="5036983"/>
            <a:ext cx="4248472" cy="923330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>
            <a:lvl1pPr marL="342900" indent="-342900"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180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18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latin typeface="+mn-lt"/>
              </a:defRPr>
            </a:lvl9pPr>
          </a:lstStyle>
          <a:p>
            <a:r>
              <a:rPr lang="en-GB" dirty="0">
                <a:latin typeface="+mn-lt"/>
              </a:rPr>
              <a:t>128 port RF cavity combiner</a:t>
            </a:r>
          </a:p>
          <a:p>
            <a:r>
              <a:rPr lang="en-GB" dirty="0">
                <a:latin typeface="+mn-lt"/>
              </a:rPr>
              <a:t>Combiner is 99% efficient</a:t>
            </a:r>
          </a:p>
          <a:p>
            <a:r>
              <a:rPr lang="en-GB" dirty="0">
                <a:latin typeface="+mn-lt"/>
              </a:rPr>
              <a:t>Tuneable with &gt;4 MHz 3 dB bandwidth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88710"/>
            <a:ext cx="3012879" cy="245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A334F41-C55E-48B0-821F-E0062F380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619525"/>
            <a:ext cx="8784976" cy="1969185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Well over half of all Diamond faults are IOT related</a:t>
            </a:r>
          </a:p>
          <a:p>
            <a:pPr lvl="1"/>
            <a:r>
              <a:rPr lang="en-GB" sz="2900" dirty="0"/>
              <a:t>There is no redundancy in Diamond IOT amplifiers</a:t>
            </a:r>
          </a:p>
          <a:p>
            <a:pPr lvl="1"/>
            <a:r>
              <a:rPr lang="en-GB" sz="2900" dirty="0"/>
              <a:t>Amplifier must shut down to protect any IOT</a:t>
            </a:r>
          </a:p>
          <a:p>
            <a:pPr lvl="1"/>
            <a:r>
              <a:rPr lang="en-GB" sz="2900" dirty="0"/>
              <a:t>Separate power supplies  would be beneficial</a:t>
            </a:r>
          </a:p>
          <a:p>
            <a:pPr lvl="1"/>
            <a:r>
              <a:rPr lang="en-GB" sz="2900" dirty="0"/>
              <a:t>Solid state amplifiers would provide necessary redundancy</a:t>
            </a:r>
          </a:p>
          <a:p>
            <a:r>
              <a:rPr lang="en-GB" dirty="0"/>
              <a:t>All light sources using solid state amplifiers report superior amplifier MTBF</a:t>
            </a:r>
          </a:p>
        </p:txBody>
      </p:sp>
    </p:spTree>
    <p:extLst>
      <p:ext uri="{BB962C8B-B14F-4D97-AF65-F5344CB8AC3E}">
        <p14:creationId xmlns:p14="http://schemas.microsoft.com/office/powerpoint/2010/main" val="2177999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Compact SSA for Diamond-II</a:t>
            </a:r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96"/>
          <a:stretch/>
        </p:blipFill>
        <p:spPr bwMode="auto">
          <a:xfrm>
            <a:off x="467544" y="859585"/>
            <a:ext cx="3364706" cy="208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5" descr="image00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62" b="57356"/>
          <a:stretch/>
        </p:blipFill>
        <p:spPr bwMode="auto">
          <a:xfrm>
            <a:off x="4824000" y="659503"/>
            <a:ext cx="4320000" cy="232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image00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003" b="3337"/>
          <a:stretch/>
        </p:blipFill>
        <p:spPr bwMode="auto">
          <a:xfrm>
            <a:off x="4788504" y="3186839"/>
            <a:ext cx="4320000" cy="305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0661" y="3140968"/>
            <a:ext cx="4914546" cy="3163129"/>
          </a:xfrm>
        </p:spPr>
        <p:txBody>
          <a:bodyPr>
            <a:normAutofit fontScale="92500" lnSpcReduction="20000"/>
          </a:bodyPr>
          <a:lstStyle/>
          <a:p>
            <a:r>
              <a:rPr lang="en-GB" sz="2200" dirty="0"/>
              <a:t>Specification for third SSA for Diamond-I included a requirement to fit into available space between CIAs</a:t>
            </a:r>
          </a:p>
          <a:p>
            <a:pPr lvl="1"/>
            <a:r>
              <a:rPr lang="en-GB" sz="1900" dirty="0"/>
              <a:t>Four tenders received, all compliant</a:t>
            </a:r>
          </a:p>
          <a:p>
            <a:pPr lvl="1"/>
            <a:r>
              <a:rPr lang="en-GB" sz="1900" dirty="0"/>
              <a:t>Supplier of first generation SSAs proposed the largest footprint</a:t>
            </a:r>
          </a:p>
          <a:p>
            <a:r>
              <a:rPr lang="en-GB" sz="2200" dirty="0"/>
              <a:t>Decision made on a range of technical and commercial criteria</a:t>
            </a:r>
          </a:p>
          <a:p>
            <a:pPr lvl="1"/>
            <a:r>
              <a:rPr lang="en-GB" sz="1900" dirty="0"/>
              <a:t>Winning tender was smallest amplifier</a:t>
            </a:r>
          </a:p>
          <a:p>
            <a:pPr lvl="1"/>
            <a:r>
              <a:rPr lang="en-GB" sz="1900" dirty="0"/>
              <a:t>2.8 m x 1.4 m single unit</a:t>
            </a:r>
          </a:p>
          <a:p>
            <a:pPr lvl="1"/>
            <a:r>
              <a:rPr lang="en-GB" sz="1900" dirty="0"/>
              <a:t>DLS to provide circulator and load</a:t>
            </a:r>
          </a:p>
          <a:p>
            <a:pPr lvl="2"/>
            <a:endParaRPr lang="en-GB" sz="1050" dirty="0"/>
          </a:p>
        </p:txBody>
      </p:sp>
      <p:sp>
        <p:nvSpPr>
          <p:cNvPr id="2" name="TextBox 1"/>
          <p:cNvSpPr txBox="1"/>
          <p:nvPr/>
        </p:nvSpPr>
        <p:spPr>
          <a:xfrm>
            <a:off x="3631827" y="1453641"/>
            <a:ext cx="1479892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en-GB" sz="1050" dirty="0"/>
              <a:t>Amplifier units</a:t>
            </a:r>
          </a:p>
          <a:p>
            <a:pPr marL="257175" indent="-257175">
              <a:buFont typeface="+mj-lt"/>
              <a:buAutoNum type="arabicPeriod"/>
            </a:pPr>
            <a:r>
              <a:rPr lang="en-GB" sz="1050" dirty="0"/>
              <a:t>Combiner</a:t>
            </a:r>
          </a:p>
          <a:p>
            <a:pPr marL="257175" indent="-257175">
              <a:buFont typeface="+mj-lt"/>
              <a:buAutoNum type="arabicPeriod"/>
            </a:pPr>
            <a:r>
              <a:rPr lang="en-GB" sz="1050" dirty="0"/>
              <a:t>Transmission line</a:t>
            </a:r>
          </a:p>
          <a:p>
            <a:pPr marL="257175" indent="-257175">
              <a:buFont typeface="+mj-lt"/>
              <a:buAutoNum type="arabicPeriod"/>
            </a:pPr>
            <a:r>
              <a:rPr lang="en-GB" sz="1050" dirty="0"/>
              <a:t>Circulator and load</a:t>
            </a:r>
          </a:p>
          <a:p>
            <a:pPr marL="257175" indent="-257175">
              <a:buFont typeface="+mj-lt"/>
              <a:buAutoNum type="arabicPeriod"/>
            </a:pPr>
            <a:r>
              <a:rPr lang="en-GB" sz="1050" dirty="0"/>
              <a:t>Services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EE3015C5-28FD-494D-8279-5A50666E08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9512" y="6453336"/>
            <a:ext cx="7056784" cy="382352"/>
          </a:xfrm>
        </p:spPr>
        <p:txBody>
          <a:bodyPr/>
          <a:lstStyle/>
          <a:p>
            <a:r>
              <a:rPr lang="en-GB" dirty="0"/>
              <a:t>C Christou, ESLS-RF, Nov 4</a:t>
            </a:r>
            <a:r>
              <a:rPr lang="en-GB" baseline="30000" dirty="0"/>
              <a:t>th</a:t>
            </a:r>
            <a:r>
              <a:rPr lang="en-GB" dirty="0"/>
              <a:t>-6</a:t>
            </a:r>
            <a:r>
              <a:rPr lang="en-GB" baseline="30000" dirty="0"/>
              <a:t>th</a:t>
            </a:r>
            <a:r>
              <a:rPr lang="en-GB" dirty="0"/>
              <a:t>  2020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1CFCD852-CD8F-451C-84CA-8425F74E9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6456" y="6453336"/>
            <a:ext cx="432048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3078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 Christou, ESLS-RF, Nov 4</a:t>
            </a:r>
            <a:r>
              <a:rPr lang="en-GB" baseline="30000" dirty="0"/>
              <a:t>th</a:t>
            </a:r>
            <a:r>
              <a:rPr lang="en-GB" dirty="0"/>
              <a:t>-6</a:t>
            </a:r>
            <a:r>
              <a:rPr lang="en-GB" baseline="30000" dirty="0"/>
              <a:t>th</a:t>
            </a:r>
            <a:r>
              <a:rPr lang="en-GB" dirty="0"/>
              <a:t>  2020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Low level RF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5496" y="737984"/>
            <a:ext cx="4824536" cy="5416868"/>
          </a:xfr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pPr marL="0" indent="0" eaLnBrk="0" hangingPunct="0">
              <a:spcBef>
                <a:spcPct val="0"/>
              </a:spcBef>
              <a:buNone/>
            </a:pPr>
            <a:r>
              <a:rPr lang="en-GB" sz="2000" dirty="0">
                <a:cs typeface="Arial" panose="020B0604020202020204" pitchFamily="34" charset="0"/>
              </a:rPr>
              <a:t>Digital LLRF offers</a:t>
            </a:r>
            <a:r>
              <a:rPr lang="en-GB" sz="2000" kern="1200" dirty="0">
                <a:cs typeface="Arial" panose="020B0604020202020204" pitchFamily="34" charset="0"/>
              </a:rPr>
              <a:t> flexibility and adaptability</a:t>
            </a:r>
          </a:p>
          <a:p>
            <a:pPr marL="0" indent="0" eaLnBrk="0" hangingPunct="0">
              <a:spcBef>
                <a:spcPct val="0"/>
              </a:spcBef>
              <a:buNone/>
            </a:pPr>
            <a:endParaRPr lang="en-GB" sz="1800" b="1" kern="1200" dirty="0">
              <a:cs typeface="Arial" panose="020B0604020202020204" pitchFamily="34" charset="0"/>
            </a:endParaRPr>
          </a:p>
          <a:p>
            <a:pPr marL="0" indent="0" eaLnBrk="0" hangingPunct="0">
              <a:spcBef>
                <a:spcPct val="0"/>
              </a:spcBef>
              <a:buNone/>
            </a:pPr>
            <a:r>
              <a:rPr lang="en-GB" sz="2000" dirty="0">
                <a:cs typeface="Arial" panose="020B0604020202020204" pitchFamily="34" charset="0"/>
              </a:rPr>
              <a:t>Using Alba DLLRF in Diamond-I</a:t>
            </a:r>
            <a:endParaRPr lang="en-GB" sz="2000" kern="1200" dirty="0">
              <a:cs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r>
              <a:rPr lang="en-GB" sz="1800" kern="1200" dirty="0">
                <a:cs typeface="Arial" panose="020B0604020202020204" pitchFamily="34" charset="0"/>
              </a:rPr>
              <a:t>IQ or polar PI loops of the cavity field for amplitude and phase. </a:t>
            </a:r>
          </a:p>
          <a:p>
            <a:pPr eaLnBrk="0" hangingPunct="0">
              <a:spcBef>
                <a:spcPct val="0"/>
              </a:spcBef>
            </a:pPr>
            <a:r>
              <a:rPr lang="en-GB" sz="1800" kern="1200" dirty="0">
                <a:cs typeface="Arial" panose="020B0604020202020204" pitchFamily="34" charset="0"/>
              </a:rPr>
              <a:t>Cavity tuning</a:t>
            </a:r>
          </a:p>
          <a:p>
            <a:pPr eaLnBrk="0" hangingPunct="0">
              <a:spcBef>
                <a:spcPct val="0"/>
              </a:spcBef>
            </a:pPr>
            <a:r>
              <a:rPr lang="en-GB" sz="1800" kern="1200" dirty="0">
                <a:cs typeface="Arial" panose="020B0604020202020204" pitchFamily="34" charset="0"/>
              </a:rPr>
              <a:t>Fast interlock handling.</a:t>
            </a:r>
          </a:p>
          <a:p>
            <a:pPr eaLnBrk="0" hangingPunct="0">
              <a:spcBef>
                <a:spcPct val="0"/>
              </a:spcBef>
            </a:pPr>
            <a:r>
              <a:rPr lang="en-GB" sz="1800" kern="1200" dirty="0">
                <a:cs typeface="Arial" panose="020B0604020202020204" pitchFamily="34" charset="0"/>
              </a:rPr>
              <a:t>Automatic start-up and conditioning</a:t>
            </a:r>
          </a:p>
          <a:p>
            <a:pPr eaLnBrk="0" hangingPunct="0">
              <a:spcBef>
                <a:spcPct val="0"/>
              </a:spcBef>
            </a:pPr>
            <a:r>
              <a:rPr lang="en-GB" sz="1800" kern="1200" dirty="0">
                <a:cs typeface="Arial" panose="020B0604020202020204" pitchFamily="34" charset="0"/>
              </a:rPr>
              <a:t>Monitoring of RF signals</a:t>
            </a:r>
          </a:p>
          <a:p>
            <a:pPr eaLnBrk="0" hangingPunct="0">
              <a:spcBef>
                <a:spcPct val="0"/>
              </a:spcBef>
            </a:pPr>
            <a:r>
              <a:rPr lang="en-GB" sz="1800" kern="1200" dirty="0">
                <a:cs typeface="Arial" panose="020B0604020202020204" pitchFamily="34" charset="0"/>
              </a:rPr>
              <a:t>Recording of main digital processing signals for post-mortem analysis</a:t>
            </a:r>
          </a:p>
          <a:p>
            <a:pPr marL="0" indent="0" eaLnBrk="0" hangingPunct="0">
              <a:spcBef>
                <a:spcPct val="0"/>
              </a:spcBef>
              <a:buNone/>
            </a:pPr>
            <a:endParaRPr lang="en-GB" sz="1800" kern="1200" dirty="0">
              <a:cs typeface="Arial" panose="020B0604020202020204" pitchFamily="34" charset="0"/>
            </a:endParaRPr>
          </a:p>
          <a:p>
            <a:pPr marL="0" indent="0" eaLnBrk="0" hangingPunct="0">
              <a:spcBef>
                <a:spcPct val="0"/>
              </a:spcBef>
              <a:buNone/>
            </a:pPr>
            <a:r>
              <a:rPr lang="en-GB" sz="2000" kern="1200" dirty="0">
                <a:cs typeface="Arial" panose="020B0604020202020204" pitchFamily="34" charset="0"/>
              </a:rPr>
              <a:t>Features</a:t>
            </a:r>
          </a:p>
          <a:p>
            <a:pPr eaLnBrk="0" hangingPunct="0">
              <a:spcBef>
                <a:spcPct val="0"/>
              </a:spcBef>
            </a:pPr>
            <a:r>
              <a:rPr lang="en-GB" sz="1800" kern="1200" dirty="0">
                <a:cs typeface="Arial" panose="020B0604020202020204" pitchFamily="34" charset="0"/>
              </a:rPr>
              <a:t>Based on the MicroTCA standard</a:t>
            </a:r>
          </a:p>
          <a:p>
            <a:pPr eaLnBrk="0" hangingPunct="0">
              <a:spcBef>
                <a:spcPct val="0"/>
              </a:spcBef>
            </a:pPr>
            <a:r>
              <a:rPr lang="en-GB" sz="1800" kern="1200" dirty="0">
                <a:cs typeface="Arial" panose="020B0604020202020204" pitchFamily="34" charset="0"/>
              </a:rPr>
              <a:t>Perseus 601X advanced mezzanine card with Virtex6 FPGA </a:t>
            </a:r>
          </a:p>
          <a:p>
            <a:pPr eaLnBrk="0" hangingPunct="0">
              <a:spcBef>
                <a:spcPct val="0"/>
              </a:spcBef>
            </a:pPr>
            <a:r>
              <a:rPr lang="en-GB" sz="1800" kern="1200" dirty="0">
                <a:cs typeface="Arial" panose="020B0604020202020204" pitchFamily="34" charset="0"/>
              </a:rPr>
              <a:t>16 Channel 14-bit ADCs and 8 channel 16-bit DACs</a:t>
            </a:r>
          </a:p>
          <a:p>
            <a:pPr marL="0" indent="0" eaLnBrk="0" hangingPunct="0">
              <a:spcBef>
                <a:spcPct val="0"/>
              </a:spcBef>
              <a:buNone/>
            </a:pPr>
            <a:endParaRPr lang="en-GB" sz="1800" b="1" dirty="0">
              <a:cs typeface="Arial" panose="020B0604020202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B5BA256-517C-44BF-80A7-0F870BDA2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046" y="764704"/>
            <a:ext cx="1838053" cy="23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DWCVM1 photograph">
            <a:extLst>
              <a:ext uri="{FF2B5EF4-FFF2-40B4-BE49-F238E27FC236}">
                <a16:creationId xmlns:a16="http://schemas.microsoft.com/office/drawing/2014/main" id="{B2D33ADB-589A-427D-9C39-337ED2754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578" y="620688"/>
            <a:ext cx="206691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BF9D12C-DDCB-4E07-A997-5816F1785B09}"/>
              </a:ext>
            </a:extLst>
          </p:cNvPr>
          <p:cNvSpPr txBox="1">
            <a:spLocks/>
          </p:cNvSpPr>
          <p:nvPr/>
        </p:nvSpPr>
        <p:spPr>
          <a:xfrm>
            <a:off x="4860032" y="3717032"/>
            <a:ext cx="4283968" cy="2581835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spcBef>
                <a:spcPct val="0"/>
              </a:spcBef>
              <a:buNone/>
            </a:pPr>
            <a:r>
              <a:rPr lang="en-GB" sz="4200" dirty="0">
                <a:cs typeface="Arial" panose="020B0604020202020204" pitchFamily="34" charset="0"/>
              </a:rPr>
              <a:t>Developing upgrade for Diamond-II</a:t>
            </a:r>
          </a:p>
          <a:p>
            <a:r>
              <a:rPr lang="en-GB" sz="3800" dirty="0"/>
              <a:t>MicroTCA 4 downconverter/vector modulator RTM</a:t>
            </a:r>
          </a:p>
          <a:p>
            <a:pPr lvl="1"/>
            <a:r>
              <a:rPr lang="en-GB" sz="3300" dirty="0"/>
              <a:t>Manufactured by Struck under licence from DESY</a:t>
            </a:r>
          </a:p>
          <a:p>
            <a:pPr lvl="1"/>
            <a:r>
              <a:rPr lang="en-GB" sz="3300" dirty="0"/>
              <a:t>8 channel downconverter</a:t>
            </a:r>
          </a:p>
          <a:p>
            <a:pPr lvl="1"/>
            <a:r>
              <a:rPr lang="en-GB" sz="3300" dirty="0"/>
              <a:t>1 channel vector modulator</a:t>
            </a:r>
          </a:p>
          <a:p>
            <a:pPr lvl="1"/>
            <a:r>
              <a:rPr lang="en-GB" sz="3300" dirty="0"/>
              <a:t>350 MHz - 500 MHz (DWC8VM1LF)</a:t>
            </a:r>
          </a:p>
          <a:p>
            <a:pPr lvl="1"/>
            <a:r>
              <a:rPr lang="en-GB" sz="3300" dirty="0"/>
              <a:t>500 MHz - 3500 MHz (DWC8VM1)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9279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 Christou, ESLS-RF, Nov 4</a:t>
            </a:r>
            <a:r>
              <a:rPr lang="en-GB" baseline="30000" dirty="0"/>
              <a:t>th</a:t>
            </a:r>
            <a:r>
              <a:rPr lang="en-GB" dirty="0"/>
              <a:t>-6</a:t>
            </a:r>
            <a:r>
              <a:rPr lang="en-GB" baseline="30000" dirty="0"/>
              <a:t>th</a:t>
            </a:r>
            <a:r>
              <a:rPr lang="en-GB" dirty="0"/>
              <a:t> 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548679"/>
            <a:ext cx="3312368" cy="5810207"/>
          </a:xfrm>
        </p:spPr>
        <p:txBody>
          <a:bodyPr>
            <a:normAutofit fontScale="55000" lnSpcReduction="20000"/>
          </a:bodyPr>
          <a:lstStyle/>
          <a:p>
            <a:r>
              <a:rPr lang="en-GB" sz="3600" dirty="0"/>
              <a:t>Higher harmonic cavity is needed to</a:t>
            </a:r>
          </a:p>
          <a:p>
            <a:pPr lvl="1"/>
            <a:r>
              <a:rPr lang="en-GB" sz="3300" dirty="0"/>
              <a:t>Minimise heating</a:t>
            </a:r>
          </a:p>
          <a:p>
            <a:pPr lvl="1"/>
            <a:r>
              <a:rPr lang="en-GB" sz="3300" dirty="0"/>
              <a:t>Alleviate collective instabilities</a:t>
            </a:r>
          </a:p>
          <a:p>
            <a:pPr lvl="1"/>
            <a:r>
              <a:rPr lang="en-GB" sz="3300" dirty="0"/>
              <a:t>Maximise beam lifetime</a:t>
            </a:r>
          </a:p>
          <a:p>
            <a:r>
              <a:rPr lang="en-GB" sz="3600" dirty="0"/>
              <a:t>Proven elsewhere</a:t>
            </a:r>
          </a:p>
          <a:p>
            <a:r>
              <a:rPr lang="en-GB" sz="3600" dirty="0"/>
              <a:t>Considering passive superconducting third harmonic cavity</a:t>
            </a:r>
          </a:p>
          <a:p>
            <a:pPr lvl="1"/>
            <a:r>
              <a:rPr lang="en-GB" sz="3300" dirty="0"/>
              <a:t>CEA/SLS/Elettra design available from industry</a:t>
            </a:r>
          </a:p>
          <a:p>
            <a:pPr lvl="1"/>
            <a:r>
              <a:rPr lang="en-GB" sz="3300" dirty="0"/>
              <a:t>Using cryogenic plant for Diamond</a:t>
            </a:r>
          </a:p>
          <a:p>
            <a:pPr lvl="1"/>
            <a:r>
              <a:rPr lang="en-GB" sz="3300" dirty="0"/>
              <a:t>Detune is almost constant for all conditions allowing wide range of operating currents</a:t>
            </a:r>
          </a:p>
          <a:p>
            <a:pPr lvl="1"/>
            <a:r>
              <a:rPr lang="en-GB" sz="3300" dirty="0"/>
              <a:t>Robinson destabilisation is small and can be damped by fundamental cavity detune</a:t>
            </a:r>
          </a:p>
          <a:p>
            <a:pPr lvl="1"/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Higher Harmonic Cavity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979" y="3226854"/>
            <a:ext cx="5220072" cy="3132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164F0AF-EB75-4FB7-B0C7-08247D765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194902"/>
              </p:ext>
            </p:extLst>
          </p:nvPr>
        </p:nvGraphicFramePr>
        <p:xfrm>
          <a:off x="3203848" y="548682"/>
          <a:ext cx="5904656" cy="2583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6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60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Passive NC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Active NC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Passive SC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48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Simple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Can be optimised for any beam current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Operates to low current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Weaker Robinson instability term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41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Optimal only at one beam current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Strong Robinson instability term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Sensitive to fill transients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RF amplifier required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Strong Robinson instability term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Sensitive to fill transients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Cryogenic system required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Narrow bandwidth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677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 Christou, ESLS-RF, Nov 4</a:t>
            </a:r>
            <a:r>
              <a:rPr lang="en-GB" baseline="30000" dirty="0"/>
              <a:t>th</a:t>
            </a:r>
            <a:r>
              <a:rPr lang="en-GB" dirty="0"/>
              <a:t>-6</a:t>
            </a:r>
            <a:r>
              <a:rPr lang="en-GB" baseline="30000" dirty="0"/>
              <a:t>th</a:t>
            </a:r>
            <a:r>
              <a:rPr lang="en-GB" dirty="0"/>
              <a:t>  2020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Higher Harmonic Cavity operation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18226"/>
            <a:ext cx="3657917" cy="219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673" y="1018226"/>
            <a:ext cx="3657917" cy="219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0652" y="692696"/>
            <a:ext cx="3315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300mA full fill: HHC fully detuned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2040" y="692696"/>
            <a:ext cx="3663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HHC: 48kHz@300mA 32kHz@200mA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2862101" cy="319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707904" y="3429000"/>
            <a:ext cx="5256584" cy="2880320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Diamond cryogenic plant</a:t>
            </a:r>
          </a:p>
          <a:p>
            <a:pPr lvl="1"/>
            <a:r>
              <a:rPr lang="en-GB" dirty="0"/>
              <a:t>Air Liquide Helial 2000</a:t>
            </a:r>
          </a:p>
          <a:p>
            <a:pPr lvl="1"/>
            <a:r>
              <a:rPr lang="en-GB" dirty="0"/>
              <a:t>Closed loop refrigerator</a:t>
            </a:r>
          </a:p>
          <a:p>
            <a:pPr lvl="1"/>
            <a:r>
              <a:rPr lang="en-GB" dirty="0"/>
              <a:t>Design performance of 488W</a:t>
            </a:r>
          </a:p>
          <a:p>
            <a:pPr lvl="1"/>
            <a:r>
              <a:rPr lang="en-GB" dirty="0"/>
              <a:t>Measured performance of 500W plus 20 litres/hr</a:t>
            </a:r>
          </a:p>
          <a:p>
            <a:pPr lvl="2"/>
            <a:r>
              <a:rPr lang="en-GB" sz="2600" dirty="0"/>
              <a:t>PSI 3HC requires 50W and 5 litres/hr</a:t>
            </a:r>
          </a:p>
          <a:p>
            <a:pPr lvl="1"/>
            <a:r>
              <a:rPr lang="en-GB" dirty="0"/>
              <a:t>Cavity will fit in mid section straight</a:t>
            </a:r>
          </a:p>
          <a:p>
            <a:pPr lvl="2"/>
            <a:r>
              <a:rPr lang="en-GB" sz="2600" dirty="0"/>
              <a:t>Select location to minimise distance to cryogenic plant</a:t>
            </a:r>
          </a:p>
        </p:txBody>
      </p:sp>
    </p:spTree>
    <p:extLst>
      <p:ext uri="{BB962C8B-B14F-4D97-AF65-F5344CB8AC3E}">
        <p14:creationId xmlns:p14="http://schemas.microsoft.com/office/powerpoint/2010/main" val="1955756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 Christou, ESLS-RF, Nov 4</a:t>
            </a:r>
            <a:r>
              <a:rPr lang="en-GB" baseline="30000" dirty="0"/>
              <a:t>th</a:t>
            </a:r>
            <a:r>
              <a:rPr lang="en-GB" dirty="0"/>
              <a:t>-6</a:t>
            </a:r>
            <a:r>
              <a:rPr lang="en-GB" baseline="30000" dirty="0"/>
              <a:t>th</a:t>
            </a:r>
            <a:r>
              <a:rPr lang="en-GB" dirty="0"/>
              <a:t>  2020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Transients with HHC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BF0AE9FE-BB7E-4AEF-882F-EE52B1C94A1D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6798"/>
            <a:ext cx="5731510" cy="2922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AFD14DDD-28E9-49F3-85A6-90E11D4F70F0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064" y="3458423"/>
            <a:ext cx="5731510" cy="292290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E84B6C7-4DA0-470D-BA49-34A4168C4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88" y="620688"/>
            <a:ext cx="3596174" cy="2706880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Gap in fill pattern induces a transient in HHC</a:t>
            </a:r>
          </a:p>
          <a:p>
            <a:pPr lvl="1"/>
            <a:r>
              <a:rPr lang="en-GB" dirty="0"/>
              <a:t>Unequal bunch lengthening around ring</a:t>
            </a:r>
          </a:p>
          <a:p>
            <a:pPr lvl="1"/>
            <a:r>
              <a:rPr lang="en-GB" dirty="0"/>
              <a:t>Optimal HHC operation for one bunch only</a:t>
            </a:r>
          </a:p>
          <a:p>
            <a:pPr lvl="1"/>
            <a:r>
              <a:rPr lang="en-GB" dirty="0"/>
              <a:t>Effect can be reduced with multiple short gaps</a:t>
            </a:r>
          </a:p>
          <a:p>
            <a:pPr lvl="1"/>
            <a:r>
              <a:rPr lang="en-GB" dirty="0"/>
              <a:t>What is the minimum gap required for ion clearing?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5BE45B3-7E6F-4745-A2E1-370EB7E5B6AE}"/>
              </a:ext>
            </a:extLst>
          </p:cNvPr>
          <p:cNvSpPr txBox="1">
            <a:spLocks/>
          </p:cNvSpPr>
          <p:nvPr/>
        </p:nvSpPr>
        <p:spPr>
          <a:xfrm>
            <a:off x="185194" y="3563712"/>
            <a:ext cx="3590491" cy="288962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Shorter bunch trains allow multibunch top-up</a:t>
            </a:r>
          </a:p>
          <a:p>
            <a:pPr lvl="1"/>
            <a:r>
              <a:rPr lang="en-GB" sz="3300" dirty="0"/>
              <a:t>Multibunch charge is much higher than single bunch</a:t>
            </a:r>
          </a:p>
          <a:p>
            <a:pPr lvl="1"/>
            <a:r>
              <a:rPr lang="en-GB" sz="3300" dirty="0"/>
              <a:t>Central bunch has longest lifetime</a:t>
            </a:r>
          </a:p>
          <a:p>
            <a:pPr lvl="1"/>
            <a:r>
              <a:rPr lang="en-GB" sz="3300" dirty="0"/>
              <a:t>Effect is self-correcting as lifetime is lower for more populated bunches</a:t>
            </a:r>
          </a:p>
          <a:p>
            <a:pPr lvl="1"/>
            <a:r>
              <a:rPr lang="en-GB" sz="3300" dirty="0"/>
              <a:t>Flat losses can be replaced by a multibunch top-up</a:t>
            </a:r>
          </a:p>
        </p:txBody>
      </p:sp>
    </p:spTree>
    <p:extLst>
      <p:ext uri="{BB962C8B-B14F-4D97-AF65-F5344CB8AC3E}">
        <p14:creationId xmlns:p14="http://schemas.microsoft.com/office/powerpoint/2010/main" val="4246456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Booster RF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15616" y="908720"/>
            <a:ext cx="2631771" cy="1890210"/>
            <a:chOff x="1847528" y="764705"/>
            <a:chExt cx="3509028" cy="25202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2AC450F-026C-4BD9-B925-8B65A1159F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3187" t="2171" r="9453" b="9486"/>
            <a:stretch/>
          </p:blipFill>
          <p:spPr>
            <a:xfrm>
              <a:off x="1847528" y="764705"/>
              <a:ext cx="3509028" cy="252028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A0E151-F146-4061-BCC8-647066365606}"/>
                </a:ext>
              </a:extLst>
            </p:cNvPr>
            <p:cNvSpPr/>
            <p:nvPr/>
          </p:nvSpPr>
          <p:spPr>
            <a:xfrm>
              <a:off x="3579487" y="3113684"/>
              <a:ext cx="106769" cy="11926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99188C-C45D-4C52-96D5-E843A3441514}"/>
                </a:ext>
              </a:extLst>
            </p:cNvPr>
            <p:cNvSpPr/>
            <p:nvPr/>
          </p:nvSpPr>
          <p:spPr>
            <a:xfrm>
              <a:off x="3275051" y="852812"/>
              <a:ext cx="40318" cy="11926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07C3E97-0B45-4798-B40F-86DF5D90798D}"/>
                </a:ext>
              </a:extLst>
            </p:cNvPr>
            <p:cNvSpPr/>
            <p:nvPr/>
          </p:nvSpPr>
          <p:spPr>
            <a:xfrm>
              <a:off x="3275787" y="3109100"/>
              <a:ext cx="40318" cy="11926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AAF3D07-836C-478B-88A9-8DF72CD3851C}"/>
                </a:ext>
              </a:extLst>
            </p:cNvPr>
            <p:cNvSpPr txBox="1"/>
            <p:nvPr/>
          </p:nvSpPr>
          <p:spPr>
            <a:xfrm>
              <a:off x="3911072" y="1828673"/>
              <a:ext cx="102486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/>
                <a:t>PETRA 5-cell cavities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DFE093A-CBAF-4938-8422-6B93FA423455}"/>
                </a:ext>
              </a:extLst>
            </p:cNvPr>
            <p:cNvSpPr txBox="1"/>
            <p:nvPr/>
          </p:nvSpPr>
          <p:spPr>
            <a:xfrm>
              <a:off x="2213745" y="1827804"/>
              <a:ext cx="12589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/>
                <a:t>HOM-damped cavities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952BE76-7C8D-4DB5-97B0-BDB450DEBB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32872" y="1026626"/>
              <a:ext cx="587231" cy="84325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B4B2DAF-9441-4598-AEC1-397F11BBFB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86256" y="2250751"/>
              <a:ext cx="533846" cy="8017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998A347-3D6E-4BF9-913D-06F0671FDDBC}"/>
                </a:ext>
              </a:extLst>
            </p:cNvPr>
            <p:cNvCxnSpPr>
              <a:cxnSpLocks/>
            </p:cNvCxnSpPr>
            <p:nvPr/>
          </p:nvCxnSpPr>
          <p:spPr>
            <a:xfrm>
              <a:off x="2832103" y="2291957"/>
              <a:ext cx="455695" cy="76051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6008BCB-C2E5-4DC8-AABD-DBA5E01C25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32103" y="1026626"/>
              <a:ext cx="442948" cy="84325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49F154-B55A-44C3-B8F4-498979996710}"/>
                </a:ext>
              </a:extLst>
            </p:cNvPr>
            <p:cNvSpPr/>
            <p:nvPr/>
          </p:nvSpPr>
          <p:spPr>
            <a:xfrm>
              <a:off x="3472718" y="853405"/>
              <a:ext cx="106769" cy="11926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2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596" y="1052736"/>
            <a:ext cx="4149900" cy="1733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Content Placeholder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886956" y="3519317"/>
            <a:ext cx="4149182" cy="1733837"/>
          </a:xfrm>
          <a:prstGeom prst="rect">
            <a:avLst/>
          </a:prstGeom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126014" y="3152455"/>
            <a:ext cx="4734018" cy="337288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GB" sz="2000" dirty="0"/>
              <a:t>Booster ring uses both currently installed PETRA 5-cell cavities</a:t>
            </a:r>
          </a:p>
          <a:p>
            <a:pPr lvl="1">
              <a:lnSpc>
                <a:spcPct val="80000"/>
              </a:lnSpc>
            </a:pPr>
            <a:r>
              <a:rPr lang="en-GB" sz="1800" dirty="0"/>
              <a:t>Can use existing Solid State Amplifiers to power cavities up to 1 MV each</a:t>
            </a:r>
          </a:p>
          <a:p>
            <a:pPr lvl="1">
              <a:lnSpc>
                <a:spcPct val="80000"/>
              </a:lnSpc>
            </a:pPr>
            <a:r>
              <a:rPr lang="en-GB" sz="1800" dirty="0"/>
              <a:t>Space for two EU HOM-damped cavities as back-up</a:t>
            </a:r>
          </a:p>
          <a:p>
            <a:pPr>
              <a:lnSpc>
                <a:spcPct val="80000"/>
              </a:lnSpc>
            </a:pPr>
            <a:r>
              <a:rPr lang="en-GB" sz="2000" dirty="0"/>
              <a:t>Extracted beam passes off-axis through cavity</a:t>
            </a:r>
          </a:p>
          <a:p>
            <a:pPr lvl="1">
              <a:lnSpc>
                <a:spcPct val="80000"/>
              </a:lnSpc>
            </a:pPr>
            <a:r>
              <a:rPr lang="en-GB" sz="1800" dirty="0"/>
              <a:t>Inner cavity bore can accommodate off-axis extracted beam</a:t>
            </a:r>
          </a:p>
          <a:p>
            <a:pPr lvl="1">
              <a:lnSpc>
                <a:spcPct val="80000"/>
              </a:lnSpc>
            </a:pPr>
            <a:r>
              <a:rPr lang="en-GB" sz="1800" dirty="0"/>
              <a:t>CST calculation shows uniform field across axis</a:t>
            </a:r>
          </a:p>
          <a:p>
            <a:pPr lvl="2"/>
            <a:endParaRPr lang="en-GB" sz="1050" dirty="0"/>
          </a:p>
        </p:txBody>
      </p:sp>
      <p:sp>
        <p:nvSpPr>
          <p:cNvPr id="3" name="TextBox 2"/>
          <p:cNvSpPr txBox="1"/>
          <p:nvPr/>
        </p:nvSpPr>
        <p:spPr>
          <a:xfrm>
            <a:off x="6089786" y="2840323"/>
            <a:ext cx="18288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Electric field uniformity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81136" y="5361166"/>
            <a:ext cx="1448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Off-axis trajectory</a:t>
            </a:r>
          </a:p>
        </p:txBody>
      </p:sp>
      <p:sp>
        <p:nvSpPr>
          <p:cNvPr id="24" name="Footer Placeholder 1">
            <a:extLst>
              <a:ext uri="{FF2B5EF4-FFF2-40B4-BE49-F238E27FC236}">
                <a16:creationId xmlns:a16="http://schemas.microsoft.com/office/drawing/2014/main" id="{F6BC0C4D-99E9-4CEC-B101-2F5A0407C9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9512" y="6453336"/>
            <a:ext cx="7056784" cy="382352"/>
          </a:xfrm>
        </p:spPr>
        <p:txBody>
          <a:bodyPr/>
          <a:lstStyle/>
          <a:p>
            <a:r>
              <a:rPr lang="en-GB" dirty="0"/>
              <a:t>C Christou, ESLS-RF, Nov 4</a:t>
            </a:r>
            <a:r>
              <a:rPr lang="en-GB" baseline="30000" dirty="0"/>
              <a:t>th</a:t>
            </a:r>
            <a:r>
              <a:rPr lang="en-GB" dirty="0"/>
              <a:t>-6</a:t>
            </a:r>
            <a:r>
              <a:rPr lang="en-GB" baseline="30000" dirty="0"/>
              <a:t>th</a:t>
            </a:r>
            <a:r>
              <a:rPr lang="en-GB" dirty="0"/>
              <a:t>  2020</a:t>
            </a:r>
          </a:p>
        </p:txBody>
      </p:sp>
      <p:sp>
        <p:nvSpPr>
          <p:cNvPr id="25" name="Slide Number Placeholder 4">
            <a:extLst>
              <a:ext uri="{FF2B5EF4-FFF2-40B4-BE49-F238E27FC236}">
                <a16:creationId xmlns:a16="http://schemas.microsoft.com/office/drawing/2014/main" id="{B6E68438-733E-4D4D-B029-4BC69C5B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6456" y="6453336"/>
            <a:ext cx="432048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503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B71800-049E-46EC-B660-38172B2F8AE1}"/>
              </a:ext>
            </a:extLst>
          </p:cNvPr>
          <p:cNvGrpSpPr/>
          <p:nvPr/>
        </p:nvGrpSpPr>
        <p:grpSpPr>
          <a:xfrm>
            <a:off x="1043608" y="2664419"/>
            <a:ext cx="6603681" cy="2275489"/>
            <a:chOff x="1217608" y="2661449"/>
            <a:chExt cx="6603681" cy="2275489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C3C2B30-9CF2-47BC-972D-86EA135C8CE7}"/>
                </a:ext>
              </a:extLst>
            </p:cNvPr>
            <p:cNvCxnSpPr/>
            <p:nvPr/>
          </p:nvCxnSpPr>
          <p:spPr bwMode="auto">
            <a:xfrm>
              <a:off x="1219544" y="3452810"/>
              <a:ext cx="660174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27AD462-2D43-400A-8A48-4F4AC4474622}"/>
                </a:ext>
              </a:extLst>
            </p:cNvPr>
            <p:cNvSpPr/>
            <p:nvPr/>
          </p:nvSpPr>
          <p:spPr bwMode="auto">
            <a:xfrm>
              <a:off x="1219544" y="3358023"/>
              <a:ext cx="648022" cy="186227"/>
            </a:xfrm>
            <a:prstGeom prst="rect">
              <a:avLst/>
            </a:prstGeom>
            <a:solidFill>
              <a:srgbClr val="B7FFB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750" b="1" dirty="0">
                <a:solidFill>
                  <a:srgbClr val="0099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4BAEB63-E90F-4135-9E37-9F359F385E3C}"/>
                </a:ext>
              </a:extLst>
            </p:cNvPr>
            <p:cNvSpPr/>
            <p:nvPr/>
          </p:nvSpPr>
          <p:spPr bwMode="auto">
            <a:xfrm>
              <a:off x="7178821" y="3355483"/>
              <a:ext cx="640532" cy="188767"/>
            </a:xfrm>
            <a:prstGeom prst="rect">
              <a:avLst/>
            </a:prstGeom>
            <a:solidFill>
              <a:srgbClr val="B7FFB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latin typeface="Times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19B404C-0718-4FBB-8CD8-E2A00A7B583E}"/>
                </a:ext>
              </a:extLst>
            </p:cNvPr>
            <p:cNvSpPr/>
            <p:nvPr/>
          </p:nvSpPr>
          <p:spPr bwMode="auto">
            <a:xfrm>
              <a:off x="2860599" y="3358023"/>
              <a:ext cx="444155" cy="186227"/>
            </a:xfrm>
            <a:prstGeom prst="rect">
              <a:avLst/>
            </a:prstGeom>
            <a:solidFill>
              <a:srgbClr val="C5C5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750" b="1" dirty="0">
                <a:solidFill>
                  <a:srgbClr val="0001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6D0A648-CE6A-48B1-A200-4FB040B8FF9A}"/>
                </a:ext>
              </a:extLst>
            </p:cNvPr>
            <p:cNvSpPr/>
            <p:nvPr/>
          </p:nvSpPr>
          <p:spPr bwMode="auto">
            <a:xfrm>
              <a:off x="4306298" y="3355483"/>
              <a:ext cx="438893" cy="188768"/>
            </a:xfrm>
            <a:prstGeom prst="rect">
              <a:avLst/>
            </a:prstGeom>
            <a:solidFill>
              <a:srgbClr val="C5C5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latin typeface="Times" pitchFamily="18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BA1BCA4-02DB-4DA5-A2FF-EDB18A7801AA}"/>
                </a:ext>
              </a:extLst>
            </p:cNvPr>
            <p:cNvCxnSpPr/>
            <p:nvPr/>
          </p:nvCxnSpPr>
          <p:spPr bwMode="auto">
            <a:xfrm>
              <a:off x="3088157" y="3150365"/>
              <a:ext cx="2" cy="6020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1FF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FAA4A0B-2E8A-4767-BB5F-D2369D35DAA6}"/>
                </a:ext>
              </a:extLst>
            </p:cNvPr>
            <p:cNvCxnSpPr/>
            <p:nvPr/>
          </p:nvCxnSpPr>
          <p:spPr bwMode="auto">
            <a:xfrm flipH="1">
              <a:off x="1550217" y="3143791"/>
              <a:ext cx="8252" cy="5982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9900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899730F-26E9-4417-AFCB-76AE8A0AF899}"/>
                </a:ext>
              </a:extLst>
            </p:cNvPr>
            <p:cNvSpPr/>
            <p:nvPr/>
          </p:nvSpPr>
          <p:spPr bwMode="auto">
            <a:xfrm>
              <a:off x="5753922" y="3355483"/>
              <a:ext cx="430690" cy="188768"/>
            </a:xfrm>
            <a:prstGeom prst="rect">
              <a:avLst/>
            </a:prstGeom>
            <a:solidFill>
              <a:srgbClr val="C5C5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latin typeface="Times" pitchFamily="18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8A5B1A5-8350-45E0-BAF4-D0C95189C614}"/>
                </a:ext>
              </a:extLst>
            </p:cNvPr>
            <p:cNvSpPr/>
            <p:nvPr/>
          </p:nvSpPr>
          <p:spPr bwMode="auto">
            <a:xfrm>
              <a:off x="1866366" y="3247616"/>
              <a:ext cx="997156" cy="407511"/>
            </a:xfrm>
            <a:prstGeom prst="rect">
              <a:avLst/>
            </a:prstGeom>
            <a:solidFill>
              <a:srgbClr val="FFF3C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latin typeface="Times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E94155F-4417-4732-92BE-28B41987DF4E}"/>
                </a:ext>
              </a:extLst>
            </p:cNvPr>
            <p:cNvSpPr/>
            <p:nvPr/>
          </p:nvSpPr>
          <p:spPr bwMode="auto">
            <a:xfrm>
              <a:off x="3300838" y="3246482"/>
              <a:ext cx="1000852" cy="407511"/>
            </a:xfrm>
            <a:prstGeom prst="rect">
              <a:avLst/>
            </a:prstGeom>
            <a:solidFill>
              <a:srgbClr val="FFF3C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latin typeface="Times" pitchFamily="18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1FD2E73-933B-4B52-87D9-616911402DA0}"/>
                </a:ext>
              </a:extLst>
            </p:cNvPr>
            <p:cNvSpPr/>
            <p:nvPr/>
          </p:nvSpPr>
          <p:spPr bwMode="auto">
            <a:xfrm>
              <a:off x="4745191" y="3257522"/>
              <a:ext cx="1005323" cy="407511"/>
            </a:xfrm>
            <a:prstGeom prst="rect">
              <a:avLst/>
            </a:prstGeom>
            <a:solidFill>
              <a:srgbClr val="FFF3C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latin typeface="Times" pitchFamily="18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2C5F8C3-0823-42D1-8DF0-6D1393F13580}"/>
                </a:ext>
              </a:extLst>
            </p:cNvPr>
            <p:cNvSpPr/>
            <p:nvPr/>
          </p:nvSpPr>
          <p:spPr bwMode="auto">
            <a:xfrm>
              <a:off x="6182430" y="3250592"/>
              <a:ext cx="991782" cy="407511"/>
            </a:xfrm>
            <a:prstGeom prst="rect">
              <a:avLst/>
            </a:prstGeom>
            <a:solidFill>
              <a:srgbClr val="FFF3C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latin typeface="Times" pitchFamily="18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CFC197E-E256-493F-8D84-96C5B852DA84}"/>
                </a:ext>
              </a:extLst>
            </p:cNvPr>
            <p:cNvSpPr/>
            <p:nvPr/>
          </p:nvSpPr>
          <p:spPr>
            <a:xfrm>
              <a:off x="1394830" y="3054746"/>
              <a:ext cx="481222" cy="20774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GB" sz="750" b="1" kern="0" dirty="0">
                  <a:solidFill>
                    <a:srgbClr val="0099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~11.3m</a:t>
              </a:r>
              <a:endParaRPr lang="en-GB" sz="750" b="1" dirty="0">
                <a:solidFill>
                  <a:srgbClr val="009900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34703E1-54ED-415B-8CE7-377A8B9496C8}"/>
                </a:ext>
              </a:extLst>
            </p:cNvPr>
            <p:cNvSpPr/>
            <p:nvPr/>
          </p:nvSpPr>
          <p:spPr>
            <a:xfrm>
              <a:off x="2922306" y="3047961"/>
              <a:ext cx="433132" cy="207749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GB" sz="750" b="1" kern="0" dirty="0">
                  <a:solidFill>
                    <a:srgbClr val="0001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~8.3m</a:t>
              </a:r>
              <a:endParaRPr lang="en-GB" sz="750" b="1" dirty="0">
                <a:solidFill>
                  <a:srgbClr val="0001FF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2B26321-8D41-4C1B-9D67-C7A3ADC7BAF6}"/>
                </a:ext>
              </a:extLst>
            </p:cNvPr>
            <p:cNvSpPr/>
            <p:nvPr/>
          </p:nvSpPr>
          <p:spPr>
            <a:xfrm>
              <a:off x="5994147" y="2968518"/>
              <a:ext cx="1750800" cy="2885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75" i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</a:rPr>
                <a:t>Diamond-I super-period</a:t>
              </a:r>
              <a:endParaRPr lang="en-US" sz="135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5CAB531-AF87-4275-B2E2-12D27F48F164}"/>
                </a:ext>
              </a:extLst>
            </p:cNvPr>
            <p:cNvCxnSpPr/>
            <p:nvPr/>
          </p:nvCxnSpPr>
          <p:spPr bwMode="auto">
            <a:xfrm>
              <a:off x="7516430" y="3130970"/>
              <a:ext cx="2" cy="6020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9900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B26B01D-1183-4F41-BC0A-5B86B671C450}"/>
                </a:ext>
              </a:extLst>
            </p:cNvPr>
            <p:cNvCxnSpPr/>
            <p:nvPr/>
          </p:nvCxnSpPr>
          <p:spPr bwMode="auto">
            <a:xfrm>
              <a:off x="5968457" y="3146421"/>
              <a:ext cx="2" cy="6020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1FF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AED9D70-2094-4E7E-9039-DC107CEF8E7C}"/>
                </a:ext>
              </a:extLst>
            </p:cNvPr>
            <p:cNvCxnSpPr/>
            <p:nvPr/>
          </p:nvCxnSpPr>
          <p:spPr bwMode="auto">
            <a:xfrm>
              <a:off x="4524090" y="3152886"/>
              <a:ext cx="2" cy="6020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1FF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4AF56F8-277F-4ABD-AD97-6DB636F017F3}"/>
                </a:ext>
              </a:extLst>
            </p:cNvPr>
            <p:cNvGrpSpPr/>
            <p:nvPr/>
          </p:nvGrpSpPr>
          <p:grpSpPr>
            <a:xfrm>
              <a:off x="1970814" y="2661449"/>
              <a:ext cx="986409" cy="407511"/>
              <a:chOff x="7004737" y="5019212"/>
              <a:chExt cx="1315212" cy="543348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8F76F78-D712-41B4-96F4-19C91C0F0E12}"/>
                  </a:ext>
                </a:extLst>
              </p:cNvPr>
              <p:cNvSpPr/>
              <p:nvPr/>
            </p:nvSpPr>
            <p:spPr bwMode="auto">
              <a:xfrm>
                <a:off x="7004737" y="5019212"/>
                <a:ext cx="1315212" cy="543348"/>
              </a:xfrm>
              <a:prstGeom prst="rect">
                <a:avLst/>
              </a:prstGeom>
              <a:solidFill>
                <a:srgbClr val="FFF3C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latin typeface="Times" pitchFamily="18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814ACB3-0573-4593-AB09-795688C2A7D5}"/>
                  </a:ext>
                </a:extLst>
              </p:cNvPr>
              <p:cNvSpPr/>
              <p:nvPr/>
            </p:nvSpPr>
            <p:spPr>
              <a:xfrm>
                <a:off x="7287420" y="5153928"/>
                <a:ext cx="806204" cy="307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900" b="1" kern="0" dirty="0">
                    <a:solidFill>
                      <a:srgbClr val="E2AC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Magnets</a:t>
                </a:r>
                <a:endParaRPr lang="en-GB" sz="900" b="1" dirty="0">
                  <a:solidFill>
                    <a:srgbClr val="E2AC00"/>
                  </a:solidFill>
                </a:endParaRPr>
              </a:p>
            </p:txBody>
          </p: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8914A3A-74DF-43FB-B0F8-1FB5FD3D5DA7}"/>
                </a:ext>
              </a:extLst>
            </p:cNvPr>
            <p:cNvSpPr/>
            <p:nvPr/>
          </p:nvSpPr>
          <p:spPr bwMode="auto">
            <a:xfrm>
              <a:off x="4626989" y="2771481"/>
              <a:ext cx="986409" cy="186227"/>
            </a:xfrm>
            <a:prstGeom prst="rect">
              <a:avLst/>
            </a:prstGeom>
            <a:solidFill>
              <a:srgbClr val="C5C5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900" b="1" dirty="0">
                  <a:solidFill>
                    <a:srgbClr val="0001FF"/>
                  </a:solidFill>
                  <a:latin typeface="Calibri" panose="020F0502020204030204" pitchFamily="34" charset="0"/>
                </a:rPr>
                <a:t>Standard Straight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1CB08EF-7CDD-4683-93A2-D19886CCE53C}"/>
                </a:ext>
              </a:extLst>
            </p:cNvPr>
            <p:cNvSpPr/>
            <p:nvPr/>
          </p:nvSpPr>
          <p:spPr bwMode="auto">
            <a:xfrm>
              <a:off x="3298903" y="2771481"/>
              <a:ext cx="986408" cy="186227"/>
            </a:xfrm>
            <a:prstGeom prst="rect">
              <a:avLst/>
            </a:prstGeom>
            <a:solidFill>
              <a:srgbClr val="B7FFB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900" b="1" dirty="0">
                  <a:solidFill>
                    <a:srgbClr val="009900"/>
                  </a:solidFill>
                  <a:latin typeface="Calibri" panose="020F0502020204030204" pitchFamily="34" charset="0"/>
                </a:rPr>
                <a:t>Long Straight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DFE3DC4-8223-47BE-869F-44E3E06EA6DB}"/>
                </a:ext>
              </a:extLst>
            </p:cNvPr>
            <p:cNvSpPr/>
            <p:nvPr/>
          </p:nvSpPr>
          <p:spPr bwMode="auto">
            <a:xfrm>
              <a:off x="5955077" y="2756098"/>
              <a:ext cx="986409" cy="186227"/>
            </a:xfrm>
            <a:prstGeom prst="rect">
              <a:avLst/>
            </a:prstGeom>
            <a:solidFill>
              <a:srgbClr val="FFC9C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9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Mid Straight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08AA4F1-CE4D-45F2-8E2B-1EEA977723EF}"/>
                </a:ext>
              </a:extLst>
            </p:cNvPr>
            <p:cNvGrpSpPr/>
            <p:nvPr/>
          </p:nvGrpSpPr>
          <p:grpSpPr>
            <a:xfrm>
              <a:off x="1217608" y="3789040"/>
              <a:ext cx="6601745" cy="1147898"/>
              <a:chOff x="178130" y="2935493"/>
              <a:chExt cx="8802327" cy="1530530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2EB655D-03F7-44FE-8BE1-F803AE534B12}"/>
                  </a:ext>
                </a:extLst>
              </p:cNvPr>
              <p:cNvSpPr/>
              <p:nvPr/>
            </p:nvSpPr>
            <p:spPr>
              <a:xfrm>
                <a:off x="1455543" y="3538975"/>
                <a:ext cx="57750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75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~2.9m</a:t>
                </a:r>
                <a:endParaRPr lang="en-GB" sz="75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A79312B0-33B2-4E53-A2E5-E61CD064C064}"/>
                  </a:ext>
                </a:extLst>
              </p:cNvPr>
              <p:cNvCxnSpPr/>
              <p:nvPr/>
            </p:nvCxnSpPr>
            <p:spPr bwMode="auto">
              <a:xfrm>
                <a:off x="178130" y="4063149"/>
                <a:ext cx="880232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73892D6E-7D82-4B8B-A578-FCE666DB9D59}"/>
                  </a:ext>
                </a:extLst>
              </p:cNvPr>
              <p:cNvSpPr/>
              <p:nvPr/>
            </p:nvSpPr>
            <p:spPr bwMode="auto">
              <a:xfrm>
                <a:off x="178130" y="3936766"/>
                <a:ext cx="864029" cy="248303"/>
              </a:xfrm>
              <a:prstGeom prst="rect">
                <a:avLst/>
              </a:prstGeom>
              <a:solidFill>
                <a:srgbClr val="B7FFB7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750" b="1" dirty="0">
                  <a:solidFill>
                    <a:srgbClr val="0099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D769340-C96F-4E4D-97E6-F94260FB8B3A}"/>
                  </a:ext>
                </a:extLst>
              </p:cNvPr>
              <p:cNvSpPr/>
              <p:nvPr/>
            </p:nvSpPr>
            <p:spPr bwMode="auto">
              <a:xfrm>
                <a:off x="8123832" y="3933380"/>
                <a:ext cx="854043" cy="251689"/>
              </a:xfrm>
              <a:prstGeom prst="rect">
                <a:avLst/>
              </a:prstGeom>
              <a:solidFill>
                <a:srgbClr val="B7FFB7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latin typeface="Times" pitchFamily="18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11D363C-6FB5-4D2C-9D58-1FD66657792A}"/>
                  </a:ext>
                </a:extLst>
              </p:cNvPr>
              <p:cNvSpPr/>
              <p:nvPr/>
            </p:nvSpPr>
            <p:spPr bwMode="auto">
              <a:xfrm>
                <a:off x="2366204" y="3936766"/>
                <a:ext cx="592206" cy="248303"/>
              </a:xfrm>
              <a:prstGeom prst="rect">
                <a:avLst/>
              </a:prstGeom>
              <a:solidFill>
                <a:srgbClr val="C5C5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750" b="1" dirty="0">
                  <a:solidFill>
                    <a:srgbClr val="0001FF"/>
                  </a:solidFill>
                  <a:latin typeface="Calibri" panose="020F0502020204030204" pitchFamily="34" charset="0"/>
                </a:endParaRP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84E05008-18CB-4D88-9088-1722609CD08E}"/>
                  </a:ext>
                </a:extLst>
              </p:cNvPr>
              <p:cNvCxnSpPr/>
              <p:nvPr/>
            </p:nvCxnSpPr>
            <p:spPr bwMode="auto">
              <a:xfrm>
                <a:off x="2669615" y="3659889"/>
                <a:ext cx="2" cy="80277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1FF"/>
                </a:solidFill>
                <a:prstDash val="dash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3EBCEE56-3D98-4C22-B452-EC872B02ECE0}"/>
                  </a:ext>
                </a:extLst>
              </p:cNvPr>
              <p:cNvCxnSpPr/>
              <p:nvPr/>
            </p:nvCxnSpPr>
            <p:spPr bwMode="auto">
              <a:xfrm flipH="1">
                <a:off x="619028" y="3651124"/>
                <a:ext cx="11002" cy="79765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9900"/>
                </a:solidFill>
                <a:prstDash val="dash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768984F-35C5-4F8D-B136-E01692104366}"/>
                  </a:ext>
                </a:extLst>
              </p:cNvPr>
              <p:cNvSpPr/>
              <p:nvPr/>
            </p:nvSpPr>
            <p:spPr bwMode="auto">
              <a:xfrm>
                <a:off x="4293803" y="3933380"/>
                <a:ext cx="585190" cy="251690"/>
              </a:xfrm>
              <a:prstGeom prst="rect">
                <a:avLst/>
              </a:prstGeom>
              <a:solidFill>
                <a:srgbClr val="C5C5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latin typeface="Times" pitchFamily="18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996057F-8CC4-4593-8371-998685B2DB94}"/>
                  </a:ext>
                </a:extLst>
              </p:cNvPr>
              <p:cNvSpPr/>
              <p:nvPr/>
            </p:nvSpPr>
            <p:spPr bwMode="auto">
              <a:xfrm>
                <a:off x="6223968" y="3933380"/>
                <a:ext cx="574253" cy="251690"/>
              </a:xfrm>
              <a:prstGeom prst="rect">
                <a:avLst/>
              </a:prstGeom>
              <a:solidFill>
                <a:srgbClr val="C5C5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latin typeface="Times" pitchFamily="18" charset="0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DA2BF67-F897-459D-BF1A-24BFD8E62A68}"/>
                  </a:ext>
                </a:extLst>
              </p:cNvPr>
              <p:cNvSpPr/>
              <p:nvPr/>
            </p:nvSpPr>
            <p:spPr bwMode="auto">
              <a:xfrm>
                <a:off x="1525562" y="3930301"/>
                <a:ext cx="344791" cy="248303"/>
              </a:xfrm>
              <a:prstGeom prst="rect">
                <a:avLst/>
              </a:prstGeom>
              <a:solidFill>
                <a:srgbClr val="FFC9C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525" b="1" dirty="0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1C5FABE7-2C65-4612-AF5E-1ED4D95B6FCB}"/>
                  </a:ext>
                </a:extLst>
              </p:cNvPr>
              <p:cNvSpPr/>
              <p:nvPr/>
            </p:nvSpPr>
            <p:spPr bwMode="auto">
              <a:xfrm>
                <a:off x="3463919" y="3936103"/>
                <a:ext cx="344791" cy="248303"/>
              </a:xfrm>
              <a:prstGeom prst="rect">
                <a:avLst/>
              </a:prstGeom>
              <a:solidFill>
                <a:srgbClr val="FFC9C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latin typeface="Times" pitchFamily="18" charset="0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00E4CFA-E98C-4CE4-861B-699F465E729A}"/>
                  </a:ext>
                </a:extLst>
              </p:cNvPr>
              <p:cNvSpPr/>
              <p:nvPr/>
            </p:nvSpPr>
            <p:spPr bwMode="auto">
              <a:xfrm>
                <a:off x="5366291" y="3950472"/>
                <a:ext cx="344791" cy="248303"/>
              </a:xfrm>
              <a:prstGeom prst="rect">
                <a:avLst/>
              </a:prstGeom>
              <a:solidFill>
                <a:srgbClr val="FFC9C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latin typeface="Times" pitchFamily="18" charset="0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514343A0-A3FE-4FEB-8947-3C9785785319}"/>
                  </a:ext>
                </a:extLst>
              </p:cNvPr>
              <p:cNvSpPr/>
              <p:nvPr/>
            </p:nvSpPr>
            <p:spPr bwMode="auto">
              <a:xfrm>
                <a:off x="7307731" y="3938226"/>
                <a:ext cx="344791" cy="248303"/>
              </a:xfrm>
              <a:prstGeom prst="rect">
                <a:avLst/>
              </a:prstGeom>
              <a:solidFill>
                <a:srgbClr val="FFC9C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latin typeface="Times" pitchFamily="18" charset="0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DBA5622-BC61-43B8-86EE-7F77F5D5D5CC}"/>
                  </a:ext>
                </a:extLst>
              </p:cNvPr>
              <p:cNvSpPr/>
              <p:nvPr/>
            </p:nvSpPr>
            <p:spPr bwMode="auto">
              <a:xfrm>
                <a:off x="1043415" y="3792308"/>
                <a:ext cx="488608" cy="543348"/>
              </a:xfrm>
              <a:prstGeom prst="rect">
                <a:avLst/>
              </a:prstGeom>
              <a:solidFill>
                <a:srgbClr val="FFF3C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latin typeface="Times" pitchFamily="18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0FDD602-72A9-4B12-9FF7-53C011EC38D8}"/>
                  </a:ext>
                </a:extLst>
              </p:cNvPr>
              <p:cNvSpPr/>
              <p:nvPr/>
            </p:nvSpPr>
            <p:spPr bwMode="auto">
              <a:xfrm>
                <a:off x="1867674" y="3789557"/>
                <a:ext cx="502426" cy="543348"/>
              </a:xfrm>
              <a:prstGeom prst="rect">
                <a:avLst/>
              </a:prstGeom>
              <a:solidFill>
                <a:srgbClr val="FFF3C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latin typeface="Times" pitchFamily="18" charset="0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D8DB234-FABB-42F2-A0CE-B42E78D29F33}"/>
                  </a:ext>
                </a:extLst>
              </p:cNvPr>
              <p:cNvSpPr/>
              <p:nvPr/>
            </p:nvSpPr>
            <p:spPr bwMode="auto">
              <a:xfrm>
                <a:off x="2953190" y="3788045"/>
                <a:ext cx="508572" cy="543348"/>
              </a:xfrm>
              <a:prstGeom prst="rect">
                <a:avLst/>
              </a:prstGeom>
              <a:solidFill>
                <a:srgbClr val="FFF3C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latin typeface="Times" pitchFamily="18" charset="0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0675F56-B744-4105-9A4E-7A6C12816EB1}"/>
                  </a:ext>
                </a:extLst>
              </p:cNvPr>
              <p:cNvSpPr/>
              <p:nvPr/>
            </p:nvSpPr>
            <p:spPr bwMode="auto">
              <a:xfrm>
                <a:off x="3804657" y="3785294"/>
                <a:ext cx="484602" cy="543348"/>
              </a:xfrm>
              <a:prstGeom prst="rect">
                <a:avLst/>
              </a:prstGeom>
              <a:solidFill>
                <a:srgbClr val="FFF3C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latin typeface="Times" pitchFamily="18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D0D2743F-6436-4767-BCFA-7D00CC8E4CE5}"/>
                  </a:ext>
                </a:extLst>
              </p:cNvPr>
              <p:cNvSpPr/>
              <p:nvPr/>
            </p:nvSpPr>
            <p:spPr bwMode="auto">
              <a:xfrm>
                <a:off x="4878993" y="3802765"/>
                <a:ext cx="488556" cy="543348"/>
              </a:xfrm>
              <a:prstGeom prst="rect">
                <a:avLst/>
              </a:prstGeom>
              <a:solidFill>
                <a:srgbClr val="FFF3C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latin typeface="Times" pitchFamily="18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B5501B2-5F1F-4AC1-81BF-98356E4E3D8F}"/>
                  </a:ext>
                </a:extLst>
              </p:cNvPr>
              <p:cNvSpPr/>
              <p:nvPr/>
            </p:nvSpPr>
            <p:spPr bwMode="auto">
              <a:xfrm>
                <a:off x="5709988" y="3803746"/>
                <a:ext cx="511823" cy="543348"/>
              </a:xfrm>
              <a:prstGeom prst="rect">
                <a:avLst/>
              </a:prstGeom>
              <a:solidFill>
                <a:srgbClr val="FFF3C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latin typeface="Times" pitchFamily="18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4DA410E-D3AF-4453-85C7-13F0DC3AF29F}"/>
                  </a:ext>
                </a:extLst>
              </p:cNvPr>
              <p:cNvSpPr/>
              <p:nvPr/>
            </p:nvSpPr>
            <p:spPr bwMode="auto">
              <a:xfrm>
                <a:off x="6795313" y="3793525"/>
                <a:ext cx="507874" cy="543348"/>
              </a:xfrm>
              <a:prstGeom prst="rect">
                <a:avLst/>
              </a:prstGeom>
              <a:solidFill>
                <a:srgbClr val="FFF3C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latin typeface="Times" pitchFamily="18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5A76907-4C11-4614-9448-354D3EB7E745}"/>
                  </a:ext>
                </a:extLst>
              </p:cNvPr>
              <p:cNvSpPr/>
              <p:nvPr/>
            </p:nvSpPr>
            <p:spPr bwMode="auto">
              <a:xfrm>
                <a:off x="7649108" y="3799483"/>
                <a:ext cx="470180" cy="543348"/>
              </a:xfrm>
              <a:prstGeom prst="rect">
                <a:avLst/>
              </a:prstGeom>
              <a:solidFill>
                <a:srgbClr val="FFF3C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latin typeface="Times" pitchFamily="18" charset="0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F4FE52A-B8A1-4492-BBD5-7023DD119060}"/>
                  </a:ext>
                </a:extLst>
              </p:cNvPr>
              <p:cNvSpPr/>
              <p:nvPr/>
            </p:nvSpPr>
            <p:spPr>
              <a:xfrm>
                <a:off x="411846" y="3532397"/>
                <a:ext cx="57750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GB" sz="750" b="1" kern="0" dirty="0">
                    <a:solidFill>
                      <a:srgbClr val="0099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~7.5m</a:t>
                </a:r>
                <a:endParaRPr lang="en-GB" sz="750" b="1" dirty="0">
                  <a:solidFill>
                    <a:srgbClr val="009900"/>
                  </a:solidFill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122F852-FD38-4256-822B-6FBAD8723D4D}"/>
                  </a:ext>
                </a:extLst>
              </p:cNvPr>
              <p:cNvSpPr/>
              <p:nvPr/>
            </p:nvSpPr>
            <p:spPr>
              <a:xfrm>
                <a:off x="2448479" y="3523350"/>
                <a:ext cx="577509" cy="276999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>
                <a:spAutoFit/>
              </a:bodyPr>
              <a:lstStyle/>
              <a:p>
                <a:r>
                  <a:rPr lang="en-GB" sz="750" b="1" kern="0" dirty="0">
                    <a:solidFill>
                      <a:srgbClr val="0001FF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~5.2m</a:t>
                </a:r>
                <a:endParaRPr lang="en-GB" sz="750" b="1" dirty="0">
                  <a:solidFill>
                    <a:srgbClr val="0001FF"/>
                  </a:solidFill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7860C56E-40A9-47D9-93DB-E93F68A7A863}"/>
                  </a:ext>
                </a:extLst>
              </p:cNvPr>
              <p:cNvSpPr/>
              <p:nvPr/>
            </p:nvSpPr>
            <p:spPr>
              <a:xfrm>
                <a:off x="6544268" y="3417426"/>
                <a:ext cx="2389971" cy="3847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275" i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</a:rPr>
                  <a:t>Diamond-II super-period</a:t>
                </a:r>
                <a:endParaRPr lang="en-US" sz="1350" i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DFA21B3E-7894-4021-9D7A-9DB4C598CF02}"/>
                  </a:ext>
                </a:extLst>
              </p:cNvPr>
              <p:cNvCxnSpPr/>
              <p:nvPr/>
            </p:nvCxnSpPr>
            <p:spPr bwMode="auto">
              <a:xfrm>
                <a:off x="8573979" y="3634029"/>
                <a:ext cx="2" cy="80277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9900"/>
                </a:solidFill>
                <a:prstDash val="dash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D832DDC9-2C52-45CD-8969-49513E97E353}"/>
                  </a:ext>
                </a:extLst>
              </p:cNvPr>
              <p:cNvCxnSpPr/>
              <p:nvPr/>
            </p:nvCxnSpPr>
            <p:spPr bwMode="auto">
              <a:xfrm>
                <a:off x="6510015" y="3654630"/>
                <a:ext cx="2" cy="80277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1FF"/>
                </a:solidFill>
                <a:prstDash val="dash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BB292297-732E-47C7-A490-AD9ECE45B77D}"/>
                  </a:ext>
                </a:extLst>
              </p:cNvPr>
              <p:cNvCxnSpPr/>
              <p:nvPr/>
            </p:nvCxnSpPr>
            <p:spPr bwMode="auto">
              <a:xfrm>
                <a:off x="4584192" y="3663250"/>
                <a:ext cx="2" cy="80277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1FF"/>
                </a:solidFill>
                <a:prstDash val="dash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6" name="Down Arrow 8">
                <a:extLst>
                  <a:ext uri="{FF2B5EF4-FFF2-40B4-BE49-F238E27FC236}">
                    <a16:creationId xmlns:a16="http://schemas.microsoft.com/office/drawing/2014/main" id="{D749757E-392D-45A9-A391-6D4E2B7C412B}"/>
                  </a:ext>
                </a:extLst>
              </p:cNvPr>
              <p:cNvSpPr/>
              <p:nvPr/>
            </p:nvSpPr>
            <p:spPr bwMode="auto">
              <a:xfrm>
                <a:off x="4295820" y="2935493"/>
                <a:ext cx="589734" cy="574608"/>
              </a:xfrm>
              <a:prstGeom prst="down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latin typeface="Times" pitchFamily="18" charset="0"/>
                </a:endParaRPr>
              </a:p>
            </p:txBody>
          </p:sp>
        </p:grpSp>
      </p:grpSp>
      <p:sp>
        <p:nvSpPr>
          <p:cNvPr id="68" name="Title 3">
            <a:extLst>
              <a:ext uri="{FF2B5EF4-FFF2-40B4-BE49-F238E27FC236}">
                <a16:creationId xmlns:a16="http://schemas.microsoft.com/office/drawing/2014/main" id="{BCC4AA95-800E-4E65-8C39-C28F3A5F383A}"/>
              </a:ext>
            </a:extLst>
          </p:cNvPr>
          <p:cNvSpPr txBox="1">
            <a:spLocks/>
          </p:cNvSpPr>
          <p:nvPr/>
        </p:nvSpPr>
        <p:spPr>
          <a:xfrm>
            <a:off x="179512" y="-99391"/>
            <a:ext cx="8784976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kern="0" dirty="0">
                <a:latin typeface="Calibri" pitchFamily="34" charset="0"/>
              </a:rPr>
              <a:t>Diamond-II Upgrade</a:t>
            </a:r>
            <a:endParaRPr lang="en-GB" dirty="0"/>
          </a:p>
        </p:txBody>
      </p:sp>
      <p:sp>
        <p:nvSpPr>
          <p:cNvPr id="69" name="Footer Placeholder 1">
            <a:extLst>
              <a:ext uri="{FF2B5EF4-FFF2-40B4-BE49-F238E27FC236}">
                <a16:creationId xmlns:a16="http://schemas.microsoft.com/office/drawing/2014/main" id="{F7109C8D-7BE9-441C-B970-5E11B3A42B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9512" y="6453336"/>
            <a:ext cx="7056784" cy="382352"/>
          </a:xfrm>
        </p:spPr>
        <p:txBody>
          <a:bodyPr/>
          <a:lstStyle/>
          <a:p>
            <a:r>
              <a:rPr lang="en-GB" dirty="0"/>
              <a:t>C Christou, ESLS-RF, Nov 4</a:t>
            </a:r>
            <a:r>
              <a:rPr lang="en-GB" baseline="30000" dirty="0"/>
              <a:t>th</a:t>
            </a:r>
            <a:r>
              <a:rPr lang="en-GB" dirty="0"/>
              <a:t>-6</a:t>
            </a:r>
            <a:r>
              <a:rPr lang="en-GB" baseline="30000" dirty="0"/>
              <a:t>th</a:t>
            </a:r>
            <a:r>
              <a:rPr lang="en-GB" dirty="0"/>
              <a:t>  2020</a:t>
            </a:r>
          </a:p>
        </p:txBody>
      </p:sp>
      <p:sp>
        <p:nvSpPr>
          <p:cNvPr id="70" name="Slide Number Placeholder 4">
            <a:extLst>
              <a:ext uri="{FF2B5EF4-FFF2-40B4-BE49-F238E27FC236}">
                <a16:creationId xmlns:a16="http://schemas.microsoft.com/office/drawing/2014/main" id="{821568D6-AAA2-45AB-8871-90453C215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6456" y="6453336"/>
            <a:ext cx="432048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71" name="TextBox 5">
            <a:extLst>
              <a:ext uri="{FF2B5EF4-FFF2-40B4-BE49-F238E27FC236}">
                <a16:creationId xmlns:a16="http://schemas.microsoft.com/office/drawing/2014/main" id="{3BE1E41D-97D6-4311-917A-6D12ACC33D3A}"/>
              </a:ext>
            </a:extLst>
          </p:cNvPr>
          <p:cNvSpPr txBox="1"/>
          <p:nvPr/>
        </p:nvSpPr>
        <p:spPr>
          <a:xfrm>
            <a:off x="191763" y="630921"/>
            <a:ext cx="8772725" cy="176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dirty="0"/>
              <a:t>Diamond-II improves quality of photon beams delivered to users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GB" dirty="0"/>
              <a:t>Increase spectral brightness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GB" dirty="0"/>
              <a:t>Increase transverse coherence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GB" dirty="0"/>
              <a:t>Reduced source size, line-width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GB" dirty="0"/>
              <a:t>Optimise spectral range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dirty="0"/>
              <a:t>Achieved via reduction in natural emittance, increase in beam energy, new IDs</a:t>
            </a:r>
          </a:p>
        </p:txBody>
      </p:sp>
      <p:sp>
        <p:nvSpPr>
          <p:cNvPr id="67" name="TextBox 5">
            <a:extLst>
              <a:ext uri="{FF2B5EF4-FFF2-40B4-BE49-F238E27FC236}">
                <a16:creationId xmlns:a16="http://schemas.microsoft.com/office/drawing/2014/main" id="{E46D294B-8AF3-4C70-AA94-1810A3E2A663}"/>
              </a:ext>
            </a:extLst>
          </p:cNvPr>
          <p:cNvSpPr txBox="1"/>
          <p:nvPr/>
        </p:nvSpPr>
        <p:spPr>
          <a:xfrm>
            <a:off x="927163" y="5235452"/>
            <a:ext cx="7284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6 long straights, ~7.5 m long		IDs, injection elements</a:t>
            </a:r>
          </a:p>
          <a:p>
            <a:r>
              <a:rPr lang="en-GB" dirty="0"/>
              <a:t>18 standard straights, ~5.2 m long 	IDs</a:t>
            </a:r>
          </a:p>
          <a:p>
            <a:r>
              <a:rPr lang="en-GB" dirty="0"/>
              <a:t>24 mid straights, ~2.9 m long 		IDs, 3PW/dipole sources, RF, 3HC, 				diagnostics, </a:t>
            </a:r>
            <a:r>
              <a:rPr lang="en-GB" dirty="0" err="1"/>
              <a:t>stripline</a:t>
            </a:r>
            <a:r>
              <a:rPr lang="en-GB" dirty="0"/>
              <a:t> kickers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01043A0-6767-48C0-A5A7-A10DA6D0DB44}"/>
              </a:ext>
            </a:extLst>
          </p:cNvPr>
          <p:cNvSpPr txBox="1"/>
          <p:nvPr/>
        </p:nvSpPr>
        <p:spPr>
          <a:xfrm>
            <a:off x="3763503" y="6444044"/>
            <a:ext cx="3400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I. Martin, LER workshop, Oct 2020</a:t>
            </a:r>
          </a:p>
        </p:txBody>
      </p:sp>
    </p:spTree>
    <p:extLst>
      <p:ext uri="{BB962C8B-B14F-4D97-AF65-F5344CB8AC3E}">
        <p14:creationId xmlns:p14="http://schemas.microsoft.com/office/powerpoint/2010/main" val="37564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Frequency Issues – Booster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8" t="30662" r="14083" b="17053"/>
          <a:stretch/>
        </p:blipFill>
        <p:spPr bwMode="auto">
          <a:xfrm>
            <a:off x="117590" y="786986"/>
            <a:ext cx="4755325" cy="252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734" y="789481"/>
            <a:ext cx="3420682" cy="25655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0" y="3354993"/>
            <a:ext cx="3959924" cy="311434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815916" y="3483006"/>
            <a:ext cx="5184576" cy="3114346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/>
              <a:t>Booster cavity is required to operate near the lower end of its frequency range</a:t>
            </a:r>
          </a:p>
          <a:p>
            <a:pPr lvl="1"/>
            <a:r>
              <a:rPr lang="en-GB" sz="1900" dirty="0"/>
              <a:t>Can extend range to lower frequencies by raising temperature of cavity</a:t>
            </a:r>
          </a:p>
          <a:p>
            <a:pPr lvl="2"/>
            <a:r>
              <a:rPr lang="en-GB" sz="1700" dirty="0"/>
              <a:t>Average operating power is low and cavity self-heating is limited</a:t>
            </a:r>
          </a:p>
          <a:p>
            <a:pPr lvl="2"/>
            <a:r>
              <a:rPr lang="en-GB" sz="1700" dirty="0"/>
              <a:t>Elaborate water distribution system is used to regulate operating temperature </a:t>
            </a:r>
          </a:p>
          <a:p>
            <a:pPr lvl="1"/>
            <a:r>
              <a:rPr lang="en-GB" sz="1900" dirty="0"/>
              <a:t>Can extend frequency range by mounting tuner further off-axis</a:t>
            </a:r>
          </a:p>
          <a:p>
            <a:pPr lvl="2"/>
            <a:r>
              <a:rPr lang="en-GB" sz="1700" dirty="0"/>
              <a:t>Collar between tuner and cavity will allow cavity to operate at ambient temperature</a:t>
            </a:r>
          </a:p>
          <a:p>
            <a:pPr lvl="2"/>
            <a:endParaRPr lang="en-GB" sz="1050" dirty="0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4A6D0658-12B4-4AAA-B41F-B644F80A58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9512" y="6453336"/>
            <a:ext cx="7056784" cy="382352"/>
          </a:xfrm>
        </p:spPr>
        <p:txBody>
          <a:bodyPr/>
          <a:lstStyle/>
          <a:p>
            <a:r>
              <a:rPr lang="en-GB" dirty="0"/>
              <a:t>C Christou, ESLS-RF, Nov 4</a:t>
            </a:r>
            <a:r>
              <a:rPr lang="en-GB" baseline="30000" dirty="0"/>
              <a:t>th</a:t>
            </a:r>
            <a:r>
              <a:rPr lang="en-GB" dirty="0"/>
              <a:t>-6</a:t>
            </a:r>
            <a:r>
              <a:rPr lang="en-GB" baseline="30000" dirty="0"/>
              <a:t>th</a:t>
            </a:r>
            <a:r>
              <a:rPr lang="en-GB" dirty="0"/>
              <a:t>  2020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FB756F4E-C210-4CF3-BC5F-905AD0552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6456" y="6453336"/>
            <a:ext cx="432048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486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Frequency Issues – Linac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752" y="3857493"/>
            <a:ext cx="2591307" cy="1947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204" y="1388913"/>
            <a:ext cx="2593645" cy="1947771"/>
          </a:xfrm>
          <a:prstGeom prst="rect">
            <a:avLst/>
          </a:prstGeom>
        </p:spPr>
      </p:pic>
      <p:pic>
        <p:nvPicPr>
          <p:cNvPr id="10" name="Picture 3" descr="DLS injector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3" b="60445"/>
          <a:stretch>
            <a:fillRect/>
          </a:stretch>
        </p:blipFill>
        <p:spPr>
          <a:xfrm>
            <a:off x="215020" y="805997"/>
            <a:ext cx="6013164" cy="13268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1232" y="2132856"/>
            <a:ext cx="6238960" cy="43204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Frequency change impacts most severely on linac</a:t>
            </a:r>
          </a:p>
          <a:p>
            <a:pPr lvl="1"/>
            <a:r>
              <a:rPr lang="en-GB" sz="1800" dirty="0"/>
              <a:t>Bunch charge and beam energy fall off rapidly as frequency moves away from accelerating mode</a:t>
            </a:r>
          </a:p>
          <a:p>
            <a:pPr lvl="1"/>
            <a:r>
              <a:rPr lang="en-GB" sz="1800" dirty="0"/>
              <a:t>Cannot accelerate beam with a neighbouring mode</a:t>
            </a:r>
          </a:p>
          <a:p>
            <a:pPr lvl="1"/>
            <a:r>
              <a:rPr lang="en-GB" sz="1800" dirty="0"/>
              <a:t>Only tuning method is temperature control</a:t>
            </a:r>
          </a:p>
          <a:p>
            <a:pPr lvl="1"/>
            <a:r>
              <a:rPr lang="en-GB" sz="1800" dirty="0"/>
              <a:t>VNA measurements on accelerating structure show that frequency change is roughly 1 MHz for 20°C change</a:t>
            </a:r>
          </a:p>
          <a:p>
            <a:pPr lvl="1"/>
            <a:r>
              <a:rPr lang="en-GB" sz="1800" dirty="0"/>
              <a:t>Operation at 65 - 70°C is impractical </a:t>
            </a:r>
          </a:p>
          <a:p>
            <a:r>
              <a:rPr lang="en-GB" sz="2000" dirty="0"/>
              <a:t>Can build new accelerating structures</a:t>
            </a:r>
          </a:p>
          <a:p>
            <a:pPr lvl="1"/>
            <a:r>
              <a:rPr lang="en-GB" sz="1800" dirty="0"/>
              <a:t>An expensive solution</a:t>
            </a:r>
          </a:p>
          <a:p>
            <a:r>
              <a:rPr lang="en-GB" sz="2000" dirty="0"/>
              <a:t>Asynchronous linac is an attractive option</a:t>
            </a:r>
          </a:p>
          <a:p>
            <a:pPr lvl="1"/>
            <a:r>
              <a:rPr lang="en-GB" sz="1800" dirty="0"/>
              <a:t>Booster and SR at MO frequency</a:t>
            </a:r>
          </a:p>
          <a:p>
            <a:pPr lvl="1"/>
            <a:r>
              <a:rPr lang="en-GB" sz="1800" dirty="0"/>
              <a:t>Maintain linac near present frequency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A6BBA658-F853-4361-B0E2-B915DFC783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9512" y="6453336"/>
            <a:ext cx="7056784" cy="382352"/>
          </a:xfrm>
        </p:spPr>
        <p:txBody>
          <a:bodyPr/>
          <a:lstStyle/>
          <a:p>
            <a:r>
              <a:rPr lang="en-GB" dirty="0"/>
              <a:t>C Christou, ESLS-RF, Nov 4</a:t>
            </a:r>
            <a:r>
              <a:rPr lang="en-GB" baseline="30000" dirty="0"/>
              <a:t>th</a:t>
            </a:r>
            <a:r>
              <a:rPr lang="en-GB" dirty="0"/>
              <a:t>-6</a:t>
            </a:r>
            <a:r>
              <a:rPr lang="en-GB" baseline="30000" dirty="0"/>
              <a:t>th</a:t>
            </a:r>
            <a:r>
              <a:rPr lang="en-GB" dirty="0"/>
              <a:t>  2020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3B690A22-DE10-4B7E-B7D5-0A510A817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6456" y="6453336"/>
            <a:ext cx="432048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5514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Asynchronous linac operation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A6BBA658-F853-4361-B0E2-B915DFC783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9512" y="6453336"/>
            <a:ext cx="7056784" cy="382352"/>
          </a:xfrm>
        </p:spPr>
        <p:txBody>
          <a:bodyPr/>
          <a:lstStyle/>
          <a:p>
            <a:r>
              <a:rPr lang="en-GB" dirty="0"/>
              <a:t>C Christou, ESLS-RF, Nov 4</a:t>
            </a:r>
            <a:r>
              <a:rPr lang="en-GB" baseline="30000" dirty="0"/>
              <a:t>th</a:t>
            </a:r>
            <a:r>
              <a:rPr lang="en-GB" dirty="0"/>
              <a:t>-6</a:t>
            </a:r>
            <a:r>
              <a:rPr lang="en-GB" baseline="30000" dirty="0"/>
              <a:t>th</a:t>
            </a:r>
            <a:r>
              <a:rPr lang="en-GB" dirty="0"/>
              <a:t>  2020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3B690A22-DE10-4B7E-B7D5-0A510A817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6456" y="6453336"/>
            <a:ext cx="432048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874151BA-6176-4A2F-B183-753032D31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9" y="908720"/>
            <a:ext cx="25431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>
            <a:extLst>
              <a:ext uri="{FF2B5EF4-FFF2-40B4-BE49-F238E27FC236}">
                <a16:creationId xmlns:a16="http://schemas.microsoft.com/office/drawing/2014/main" id="{7A44C77C-75EF-474A-90E8-8D63D5F8A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8" y="3023803"/>
            <a:ext cx="35052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079A4BC-9063-4F62-A268-19FC7463E43D}"/>
              </a:ext>
            </a:extLst>
          </p:cNvPr>
          <p:cNvSpPr txBox="1">
            <a:spLocks/>
          </p:cNvSpPr>
          <p:nvPr/>
        </p:nvSpPr>
        <p:spPr>
          <a:xfrm>
            <a:off x="3635896" y="764704"/>
            <a:ext cx="5400600" cy="576064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Diamond-I  global frequency 499.686 MHz</a:t>
            </a:r>
          </a:p>
          <a:p>
            <a:pPr lvl="1"/>
            <a:r>
              <a:rPr lang="en-GB" sz="1800" dirty="0"/>
              <a:t>Extra turns of the booster are used to address sets of 120 buckets in the storage ring</a:t>
            </a:r>
          </a:p>
          <a:p>
            <a:r>
              <a:rPr lang="en-GB" sz="2000" dirty="0"/>
              <a:t>Linac may be operated at a different frequency to booster and storage ring if frequencies are integer multiples of common subharmonic</a:t>
            </a:r>
          </a:p>
          <a:p>
            <a:pPr lvl="1"/>
            <a:r>
              <a:rPr lang="en-GB" sz="1800" dirty="0"/>
              <a:t>Br &amp; SR:	499.499 MHz = 2380 * 209.874 kHz</a:t>
            </a:r>
          </a:p>
          <a:p>
            <a:pPr lvl="1"/>
            <a:r>
              <a:rPr lang="en-GB" sz="1800" dirty="0"/>
              <a:t>Linac:	499.709 MHz = 2381 * 209.874 kHz</a:t>
            </a:r>
          </a:p>
          <a:p>
            <a:r>
              <a:rPr lang="en-GB" sz="2000" dirty="0"/>
              <a:t>Asynchronous operation of linac introduces a second coincidence clock</a:t>
            </a:r>
          </a:p>
          <a:p>
            <a:pPr lvl="1"/>
            <a:r>
              <a:rPr lang="en-GB" sz="1800" dirty="0"/>
              <a:t>Linac-booster sync period 19.06 µs</a:t>
            </a:r>
          </a:p>
          <a:p>
            <a:pPr lvl="1"/>
            <a:r>
              <a:rPr lang="en-GB" sz="1800" dirty="0"/>
              <a:t>Linac-booster-SR super-sync period 2.097 ms</a:t>
            </a:r>
          </a:p>
          <a:p>
            <a:r>
              <a:rPr lang="en-GB" sz="2000" dirty="0"/>
              <a:t>Options for RF generation</a:t>
            </a:r>
          </a:p>
          <a:p>
            <a:pPr lvl="1"/>
            <a:r>
              <a:rPr lang="en-GB" sz="1800" dirty="0"/>
              <a:t>Frequency divider and multiplier/mixer</a:t>
            </a:r>
          </a:p>
          <a:p>
            <a:pPr lvl="1"/>
            <a:r>
              <a:rPr lang="en-GB" sz="1800" dirty="0"/>
              <a:t>Arbitrary waveform generator triggered by subharmonic clock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99E3C8-70B9-4764-83EF-961D84AC1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09" y="5034670"/>
            <a:ext cx="3685666" cy="105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21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Linac Options</a:t>
            </a:r>
          </a:p>
        </p:txBody>
      </p:sp>
      <p:pic>
        <p:nvPicPr>
          <p:cNvPr id="3074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314" y="1538790"/>
            <a:ext cx="3806190" cy="177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314" y="3753036"/>
            <a:ext cx="3805715" cy="177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9502" y="620689"/>
            <a:ext cx="5346594" cy="5688631"/>
          </a:xfrm>
        </p:spPr>
        <p:txBody>
          <a:bodyPr>
            <a:normAutofit fontScale="92500" lnSpcReduction="10000"/>
          </a:bodyPr>
          <a:lstStyle/>
          <a:p>
            <a:r>
              <a:rPr lang="en-GB" sz="2200" dirty="0"/>
              <a:t>Top- up injection on Diamond disturbs users</a:t>
            </a:r>
          </a:p>
          <a:p>
            <a:pPr lvl="1"/>
            <a:r>
              <a:rPr lang="en-GB" sz="1900" dirty="0"/>
              <a:t>Maximise bunch charge to minimise top-ups</a:t>
            </a:r>
          </a:p>
          <a:p>
            <a:pPr lvl="2"/>
            <a:r>
              <a:rPr lang="en-GB" sz="1700" dirty="0"/>
              <a:t>Studying gun upgrade</a:t>
            </a:r>
          </a:p>
          <a:p>
            <a:pPr lvl="1"/>
            <a:r>
              <a:rPr lang="en-GB" sz="1900" dirty="0"/>
              <a:t>Losses are greatest on injection into booster</a:t>
            </a:r>
          </a:p>
          <a:p>
            <a:pPr lvl="2"/>
            <a:r>
              <a:rPr lang="en-GB" sz="1700" dirty="0"/>
              <a:t>50% to 60% efficiency for SB injection</a:t>
            </a:r>
          </a:p>
          <a:p>
            <a:pPr lvl="1"/>
            <a:r>
              <a:rPr lang="en-GB" sz="1900" dirty="0"/>
              <a:t>Better efficiency with higher linac energy</a:t>
            </a:r>
          </a:p>
          <a:p>
            <a:pPr lvl="2"/>
            <a:r>
              <a:rPr lang="en-GB" sz="1700" dirty="0"/>
              <a:t>Also reduces dynamic range of booster RF and power supplies</a:t>
            </a:r>
          </a:p>
          <a:p>
            <a:r>
              <a:rPr lang="en-GB" sz="2200" dirty="0"/>
              <a:t>Options for increasing linac energy</a:t>
            </a:r>
          </a:p>
          <a:p>
            <a:pPr lvl="1"/>
            <a:r>
              <a:rPr lang="en-GB" sz="1900" dirty="0"/>
              <a:t>Higher gradient</a:t>
            </a:r>
          </a:p>
          <a:p>
            <a:pPr lvl="2"/>
            <a:r>
              <a:rPr lang="en-GB" sz="1700" dirty="0"/>
              <a:t>Modulator upgrade for higher power</a:t>
            </a:r>
          </a:p>
          <a:p>
            <a:pPr lvl="2"/>
            <a:r>
              <a:rPr lang="en-GB" sz="1700" dirty="0"/>
              <a:t>Klystrons will stressed more</a:t>
            </a:r>
          </a:p>
          <a:p>
            <a:pPr lvl="2"/>
            <a:r>
              <a:rPr lang="en-GB" sz="1700" dirty="0"/>
              <a:t>Arc rate will increase</a:t>
            </a:r>
          </a:p>
          <a:p>
            <a:pPr lvl="1"/>
            <a:r>
              <a:rPr lang="en-GB" sz="1900" dirty="0"/>
              <a:t>SLED cavity</a:t>
            </a:r>
          </a:p>
          <a:p>
            <a:pPr lvl="2"/>
            <a:r>
              <a:rPr lang="en-GB" sz="1700" dirty="0"/>
              <a:t>Not optimal for flat-top power generation for multibuch fill</a:t>
            </a:r>
          </a:p>
          <a:p>
            <a:pPr lvl="2"/>
            <a:r>
              <a:rPr lang="en-GB" sz="1700" dirty="0"/>
              <a:t>Arc rate in will increase</a:t>
            </a:r>
          </a:p>
          <a:p>
            <a:pPr lvl="1"/>
            <a:r>
              <a:rPr lang="en-GB" sz="1900" dirty="0"/>
              <a:t>Extra accelerating structure </a:t>
            </a:r>
          </a:p>
          <a:p>
            <a:pPr lvl="2"/>
            <a:r>
              <a:rPr lang="en-GB" sz="1700" dirty="0"/>
              <a:t>Extra costs of third structure and modulator</a:t>
            </a:r>
          </a:p>
          <a:p>
            <a:pPr lvl="2"/>
            <a:r>
              <a:rPr lang="en-GB" sz="1700" dirty="0"/>
              <a:t>Tunnel can accommodate third structure</a:t>
            </a:r>
          </a:p>
          <a:p>
            <a:endParaRPr lang="en-GB" sz="1500" dirty="0"/>
          </a:p>
        </p:txBody>
      </p:sp>
      <p:sp>
        <p:nvSpPr>
          <p:cNvPr id="2" name="Down Arrow 1"/>
          <p:cNvSpPr/>
          <p:nvPr/>
        </p:nvSpPr>
        <p:spPr>
          <a:xfrm>
            <a:off x="7218294" y="3429000"/>
            <a:ext cx="378042" cy="270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04AC76B3-6DE2-4210-AB9A-4E47B51DFC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9512" y="6453336"/>
            <a:ext cx="7056784" cy="382352"/>
          </a:xfrm>
        </p:spPr>
        <p:txBody>
          <a:bodyPr/>
          <a:lstStyle/>
          <a:p>
            <a:r>
              <a:rPr lang="en-GB" dirty="0"/>
              <a:t>C Christou, ESLS-RF, Nov 4</a:t>
            </a:r>
            <a:r>
              <a:rPr lang="en-GB" baseline="30000" dirty="0"/>
              <a:t>th</a:t>
            </a:r>
            <a:r>
              <a:rPr lang="en-GB" dirty="0"/>
              <a:t>-6</a:t>
            </a:r>
            <a:r>
              <a:rPr lang="en-GB" baseline="30000" dirty="0"/>
              <a:t>th</a:t>
            </a:r>
            <a:r>
              <a:rPr lang="en-GB" dirty="0"/>
              <a:t>  2020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CA43AA8-E0C2-458C-9FDD-0A2FE525C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6456" y="6453336"/>
            <a:ext cx="432048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6544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D2265B7-B27F-4A57-ABBE-B0560CF59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481348"/>
              </p:ext>
            </p:extLst>
          </p:nvPr>
        </p:nvGraphicFramePr>
        <p:xfrm>
          <a:off x="179512" y="997242"/>
          <a:ext cx="8784976" cy="49491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14416">
                  <a:extLst>
                    <a:ext uri="{9D8B030D-6E8A-4147-A177-3AD203B41FA5}">
                      <a16:colId xmlns:a16="http://schemas.microsoft.com/office/drawing/2014/main" val="3749080102"/>
                    </a:ext>
                  </a:extLst>
                </a:gridCol>
                <a:gridCol w="1970560">
                  <a:extLst>
                    <a:ext uri="{9D8B030D-6E8A-4147-A177-3AD203B41FA5}">
                      <a16:colId xmlns:a16="http://schemas.microsoft.com/office/drawing/2014/main" val="32394933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3390" indent="-226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</a:rPr>
                        <a:t>Event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</a:rPr>
                        <a:t>Date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344551454"/>
                  </a:ext>
                </a:extLst>
              </a:tr>
              <a:tr h="247460">
                <a:tc>
                  <a:txBody>
                    <a:bodyPr/>
                    <a:lstStyle/>
                    <a:p>
                      <a:pPr marL="453390" indent="-226695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CDR Published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May 2019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170218885"/>
                  </a:ext>
                </a:extLst>
              </a:tr>
              <a:tr h="247460">
                <a:tc>
                  <a:txBody>
                    <a:bodyPr/>
                    <a:lstStyle/>
                    <a:p>
                      <a:pPr marL="453390" indent="-226695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GB" sz="20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MAC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Feb. 2020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771849933"/>
                  </a:ext>
                </a:extLst>
              </a:tr>
              <a:tr h="247460">
                <a:tc>
                  <a:txBody>
                    <a:bodyPr/>
                    <a:lstStyle/>
                    <a:p>
                      <a:pPr marL="453390" indent="-226695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UKRI International Accelerator Committee project review 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Nov. 2020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824884556"/>
                  </a:ext>
                </a:extLst>
              </a:tr>
              <a:tr h="247460">
                <a:tc>
                  <a:txBody>
                    <a:bodyPr/>
                    <a:lstStyle/>
                    <a:p>
                      <a:pPr marL="453390" indent="-226695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GB" sz="20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nd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MAC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Jan. 2021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4256097175"/>
                  </a:ext>
                </a:extLst>
              </a:tr>
              <a:tr h="247460">
                <a:tc>
                  <a:txBody>
                    <a:bodyPr/>
                    <a:lstStyle/>
                    <a:p>
                      <a:pPr marL="453390" indent="-226695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UKRI decision from Board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Jan. 2021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985569468"/>
                  </a:ext>
                </a:extLst>
              </a:tr>
              <a:tr h="247460">
                <a:tc>
                  <a:txBody>
                    <a:bodyPr/>
                    <a:lstStyle/>
                    <a:p>
                      <a:pPr marL="453390" indent="-226695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Decision from Wellcome Trust on grant application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Feb. 2021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381671372"/>
                  </a:ext>
                </a:extLst>
              </a:tr>
              <a:tr h="247460">
                <a:tc>
                  <a:txBody>
                    <a:bodyPr/>
                    <a:lstStyle/>
                    <a:p>
                      <a:pPr marL="268288" indent="-412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Submit Outline Business Case to BEIS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Mar. 2021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526704394"/>
                  </a:ext>
                </a:extLst>
              </a:tr>
              <a:tr h="247460">
                <a:tc>
                  <a:txBody>
                    <a:bodyPr/>
                    <a:lstStyle/>
                    <a:p>
                      <a:pPr marL="453390" indent="-226695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dirty="0">
                          <a:effectLst/>
                        </a:rPr>
                        <a:t>Draft TDR reviewed by MAC and SAC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dirty="0">
                          <a:effectLst/>
                        </a:rPr>
                        <a:t>Dec. 2021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509114361"/>
                  </a:ext>
                </a:extLst>
              </a:tr>
              <a:tr h="247460">
                <a:tc>
                  <a:txBody>
                    <a:bodyPr/>
                    <a:lstStyle/>
                    <a:p>
                      <a:pPr marL="453390" indent="-226695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dirty="0">
                          <a:effectLst/>
                        </a:rPr>
                        <a:t>Final TDR published</a:t>
                      </a:r>
                      <a:endParaRPr lang="en-GB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Dec. 2021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773577496"/>
                  </a:ext>
                </a:extLst>
              </a:tr>
              <a:tr h="247460">
                <a:tc>
                  <a:txBody>
                    <a:bodyPr/>
                    <a:lstStyle/>
                    <a:p>
                      <a:pPr marL="453390" indent="-226695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CD-2 (UKRI)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dirty="0">
                          <a:effectLst/>
                        </a:rPr>
                        <a:t>Jan. 2022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799001596"/>
                  </a:ext>
                </a:extLst>
              </a:tr>
              <a:tr h="247460">
                <a:tc>
                  <a:txBody>
                    <a:bodyPr/>
                    <a:lstStyle/>
                    <a:p>
                      <a:pPr marL="453390" indent="-226695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dirty="0">
                          <a:effectLst/>
                        </a:rPr>
                        <a:t>Submit Final Business Case to BEIS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dirty="0">
                          <a:effectLst/>
                        </a:rPr>
                        <a:t>Feb. 2022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898352575"/>
                  </a:ext>
                </a:extLst>
              </a:tr>
              <a:tr h="247460">
                <a:tc>
                  <a:txBody>
                    <a:bodyPr/>
                    <a:lstStyle/>
                    <a:p>
                      <a:pPr marL="453390" indent="-226695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dirty="0">
                          <a:effectLst/>
                        </a:rPr>
                        <a:t>Start of funding and procurement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dirty="0">
                          <a:effectLst/>
                        </a:rPr>
                        <a:t>Apr. 2022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72829507"/>
                  </a:ext>
                </a:extLst>
              </a:tr>
              <a:tr h="247460">
                <a:tc>
                  <a:txBody>
                    <a:bodyPr/>
                    <a:lstStyle/>
                    <a:p>
                      <a:pPr marL="453390" indent="-226695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dirty="0">
                          <a:effectLst/>
                        </a:rPr>
                        <a:t>Start of shutdown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dirty="0">
                          <a:effectLst/>
                        </a:rPr>
                        <a:t>Dec. 2025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920068304"/>
                  </a:ext>
                </a:extLst>
              </a:tr>
              <a:tr h="247460">
                <a:tc>
                  <a:txBody>
                    <a:bodyPr/>
                    <a:lstStyle/>
                    <a:p>
                      <a:pPr marL="453390" indent="-226695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dirty="0">
                          <a:effectLst/>
                        </a:rPr>
                        <a:t>Resume full User Mode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dirty="0">
                          <a:effectLst/>
                        </a:rPr>
                        <a:t>Jun. 2027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40479283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C9CE1142-A9F4-48B6-AD5F-C1C7A0448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Diamond-II Timeline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C7E27EA2-150C-46D8-AEFF-349CF66970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9512" y="6453336"/>
            <a:ext cx="7056784" cy="382352"/>
          </a:xfrm>
        </p:spPr>
        <p:txBody>
          <a:bodyPr/>
          <a:lstStyle/>
          <a:p>
            <a:r>
              <a:rPr lang="en-GB" dirty="0"/>
              <a:t>C Christou, ESLS-RF, Nov 4</a:t>
            </a:r>
            <a:r>
              <a:rPr lang="en-GB" baseline="30000" dirty="0"/>
              <a:t>th</a:t>
            </a:r>
            <a:r>
              <a:rPr lang="en-GB" dirty="0"/>
              <a:t>-6</a:t>
            </a:r>
            <a:r>
              <a:rPr lang="en-GB" baseline="30000" dirty="0"/>
              <a:t>th</a:t>
            </a:r>
            <a:r>
              <a:rPr lang="en-GB" dirty="0"/>
              <a:t>  2020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7DA6EEA7-6563-46E5-B9A6-43516D669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6456" y="6453336"/>
            <a:ext cx="432048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9815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 Christou, ESLS-RF, Nov 4</a:t>
            </a:r>
            <a:r>
              <a:rPr lang="en-GB" baseline="30000" dirty="0"/>
              <a:t>th</a:t>
            </a:r>
            <a:r>
              <a:rPr lang="en-GB" dirty="0"/>
              <a:t>-6</a:t>
            </a:r>
            <a:r>
              <a:rPr lang="en-GB" baseline="30000" dirty="0"/>
              <a:t>th</a:t>
            </a:r>
            <a:r>
              <a:rPr lang="en-GB" dirty="0"/>
              <a:t> 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088740"/>
            <a:ext cx="6912768" cy="4680520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/>
              <a:t>Conceptual design has been identified</a:t>
            </a:r>
          </a:p>
          <a:p>
            <a:pPr lvl="1"/>
            <a:r>
              <a:rPr lang="en-GB" sz="1800" dirty="0"/>
              <a:t>500MHz RF frequency</a:t>
            </a:r>
          </a:p>
          <a:p>
            <a:pPr lvl="1"/>
            <a:r>
              <a:rPr lang="en-GB" sz="1800" dirty="0"/>
              <a:t>8 normal conducting cavities</a:t>
            </a:r>
          </a:p>
          <a:p>
            <a:pPr lvl="1"/>
            <a:r>
              <a:rPr lang="en-GB" sz="1800" dirty="0"/>
              <a:t>8 solid state amplifiers</a:t>
            </a:r>
          </a:p>
          <a:p>
            <a:pPr lvl="1"/>
            <a:r>
              <a:rPr lang="en-GB" sz="1800" dirty="0"/>
              <a:t>Digital LLRF in microTCA format</a:t>
            </a:r>
          </a:p>
          <a:p>
            <a:pPr lvl="1"/>
            <a:r>
              <a:rPr lang="en-GB" sz="1800" dirty="0"/>
              <a:t>Third harmonic cavity</a:t>
            </a:r>
          </a:p>
          <a:p>
            <a:endParaRPr lang="en-GB" sz="2000" dirty="0"/>
          </a:p>
          <a:p>
            <a:r>
              <a:rPr lang="en-GB" sz="2000" dirty="0"/>
              <a:t>Next steps</a:t>
            </a:r>
          </a:p>
          <a:p>
            <a:pPr lvl="1"/>
            <a:r>
              <a:rPr lang="en-GB" sz="1800" dirty="0"/>
              <a:t>Resolve linac frequency issue</a:t>
            </a:r>
          </a:p>
          <a:p>
            <a:pPr lvl="1"/>
            <a:r>
              <a:rPr lang="en-GB" sz="1800" dirty="0"/>
              <a:t>Decide top-up scheme</a:t>
            </a:r>
          </a:p>
          <a:p>
            <a:pPr lvl="1"/>
            <a:r>
              <a:rPr lang="en-GB" sz="1800" dirty="0"/>
              <a:t>Finalise third harmonic cavity choice</a:t>
            </a:r>
          </a:p>
          <a:p>
            <a:pPr lvl="1"/>
            <a:r>
              <a:rPr lang="en-GB" sz="1800" dirty="0"/>
              <a:t>Prepare TDR</a:t>
            </a:r>
          </a:p>
          <a:p>
            <a:pPr lvl="1"/>
            <a:endParaRPr lang="en-GB" sz="18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000" dirty="0"/>
              <a:t>Diamond RF Group</a:t>
            </a:r>
          </a:p>
          <a:p>
            <a:pPr lvl="1"/>
            <a:r>
              <a:rPr lang="en-GB" sz="1800" dirty="0"/>
              <a:t>Chris Christou, Pengda Gu, Shivaji Pande, David Child, Peter Marten, Adam Rankin, David Spink, Laurence Stant, Anton Tropp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92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>
            <a:extLst>
              <a:ext uri="{FF2B5EF4-FFF2-40B4-BE49-F238E27FC236}">
                <a16:creationId xmlns:a16="http://schemas.microsoft.com/office/drawing/2014/main" id="{12137ABE-19EA-4789-8492-61C87AB46F38}"/>
              </a:ext>
            </a:extLst>
          </p:cNvPr>
          <p:cNvSpPr txBox="1"/>
          <p:nvPr/>
        </p:nvSpPr>
        <p:spPr>
          <a:xfrm>
            <a:off x="683568" y="744720"/>
            <a:ext cx="8424936" cy="556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lnSpc>
                <a:spcPct val="80000"/>
              </a:lnSpc>
              <a:spcBef>
                <a:spcPct val="20000"/>
              </a:spcBef>
              <a:buFont typeface="Arial" pitchFamily="34" charset="0"/>
            </a:pPr>
            <a:r>
              <a:rPr lang="en-GB" sz="2000" dirty="0"/>
              <a:t>Lattice structure is a ‘Modified-Hybrid 6-Bend Achromat’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GB" sz="2200" dirty="0"/>
          </a:p>
          <a:p>
            <a:pPr marL="342900" lvl="1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dirty="0"/>
              <a:t>Combining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GB" dirty="0"/>
              <a:t>ESRF-EBS Hybrid 7BA cell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GB" dirty="0"/>
              <a:t>Mid-straight sections 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GB" sz="2000" dirty="0"/>
          </a:p>
          <a:p>
            <a:pPr marL="342900" lvl="1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dirty="0"/>
              <a:t>Each cell consists of: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GB" dirty="0"/>
              <a:t>4 longitudinally-varying dipoles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GB" dirty="0"/>
              <a:t>2 transverse gradient dipoles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GB" dirty="0"/>
              <a:t>16 (17) quadrupoles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GB" dirty="0"/>
              <a:t>12 sextupoles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GB" dirty="0"/>
              <a:t>2 octupoles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GB" sz="2000" dirty="0"/>
          </a:p>
          <a:p>
            <a:pPr marL="342900" lvl="1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dirty="0"/>
              <a:t>Emittance (bare lattice)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GB" dirty="0"/>
              <a:t>2.7 nm.rad (3 GeV)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GB" dirty="0"/>
              <a:t>160 pm.rad (3.5 GeV) </a:t>
            </a:r>
          </a:p>
          <a:p>
            <a:pPr lvl="1">
              <a:lnSpc>
                <a:spcPct val="80000"/>
              </a:lnSpc>
              <a:buFont typeface="Arial" pitchFamily="34" charset="0"/>
            </a:pPr>
            <a:endParaRPr lang="en-GB" sz="2000" dirty="0"/>
          </a:p>
          <a:p>
            <a:pPr marL="342900" lvl="1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dirty="0"/>
              <a:t>Conceptual Design Report (May 2019)</a:t>
            </a:r>
          </a:p>
          <a:p>
            <a:r>
              <a:rPr lang="en-GB" sz="2000" dirty="0">
                <a:hlinkClick r:id="rId3"/>
              </a:rPr>
              <a:t>https://www.diamond.ac.uk/Home/About/Vision/Diamond-II.html</a:t>
            </a:r>
            <a:endParaRPr lang="en-GB" sz="2000" dirty="0"/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AEA20347-960E-49F2-93E7-22BD6B06D1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456" y="1197032"/>
            <a:ext cx="3600000" cy="20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490F7D-3A69-4066-99E5-6CA352EC7F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432" y="3563579"/>
            <a:ext cx="1440000" cy="20244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782528A-CD73-480A-A3E9-E32D745718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208" y="3563125"/>
            <a:ext cx="1440000" cy="2026666"/>
          </a:xfrm>
          <a:prstGeom prst="rect">
            <a:avLst/>
          </a:prstGeom>
        </p:spPr>
      </p:pic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058A4641-64F1-4286-9B1D-B6893ABE3E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9512" y="6453336"/>
            <a:ext cx="7056784" cy="382352"/>
          </a:xfrm>
        </p:spPr>
        <p:txBody>
          <a:bodyPr/>
          <a:lstStyle/>
          <a:p>
            <a:r>
              <a:rPr lang="en-GB" dirty="0"/>
              <a:t>C Christou, ESLS-RF, Nov 4</a:t>
            </a:r>
            <a:r>
              <a:rPr lang="en-GB" baseline="30000" dirty="0"/>
              <a:t>th</a:t>
            </a:r>
            <a:r>
              <a:rPr lang="en-GB" dirty="0"/>
              <a:t>-6</a:t>
            </a:r>
            <a:r>
              <a:rPr lang="en-GB" baseline="30000" dirty="0"/>
              <a:t>th</a:t>
            </a:r>
            <a:r>
              <a:rPr lang="en-GB" dirty="0"/>
              <a:t>  2020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8B60796B-1516-477F-B0E1-6DAE72E2D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6456" y="6453336"/>
            <a:ext cx="432048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36B27FF6-7963-4791-B6EF-B297E58F7F4F}"/>
              </a:ext>
            </a:extLst>
          </p:cNvPr>
          <p:cNvSpPr txBox="1">
            <a:spLocks/>
          </p:cNvSpPr>
          <p:nvPr/>
        </p:nvSpPr>
        <p:spPr>
          <a:xfrm>
            <a:off x="179512" y="-99391"/>
            <a:ext cx="8784976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kern="0" dirty="0">
                <a:latin typeface="Calibri" pitchFamily="34" charset="0"/>
              </a:rPr>
              <a:t>Diamond-II CDR Lattice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CC1353-E271-4961-B3E6-8197BEF3A11C}"/>
              </a:ext>
            </a:extLst>
          </p:cNvPr>
          <p:cNvSpPr txBox="1"/>
          <p:nvPr/>
        </p:nvSpPr>
        <p:spPr>
          <a:xfrm>
            <a:off x="3763503" y="6444044"/>
            <a:ext cx="3400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I. Martin, LER workshop, Oct 2020</a:t>
            </a:r>
          </a:p>
        </p:txBody>
      </p:sp>
    </p:spTree>
    <p:extLst>
      <p:ext uri="{BB962C8B-B14F-4D97-AF65-F5344CB8AC3E}">
        <p14:creationId xmlns:p14="http://schemas.microsoft.com/office/powerpoint/2010/main" val="38700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 Christou, ESLS-RF, Nov 4</a:t>
            </a:r>
            <a:r>
              <a:rPr lang="en-GB" baseline="30000" dirty="0"/>
              <a:t>th</a:t>
            </a:r>
            <a:r>
              <a:rPr lang="en-GB" dirty="0"/>
              <a:t>-6</a:t>
            </a:r>
            <a:r>
              <a:rPr lang="en-GB" baseline="30000" dirty="0"/>
              <a:t>th</a:t>
            </a:r>
            <a:r>
              <a:rPr lang="en-GB" dirty="0"/>
              <a:t>  2020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Fundamental RF parameters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692696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504" y="692696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52825"/>
            <a:ext cx="111442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29000"/>
            <a:ext cx="91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27584" y="4365104"/>
            <a:ext cx="7200800" cy="1872208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Lower frequency minimises voltage requirement</a:t>
            </a:r>
          </a:p>
          <a:p>
            <a:r>
              <a:rPr lang="en-GB" dirty="0"/>
              <a:t>Higher frequency maximises Touschek lifetime</a:t>
            </a:r>
          </a:p>
          <a:p>
            <a:r>
              <a:rPr lang="en-GB" dirty="0"/>
              <a:t>500MHz minimises frequency with limited lifetime compromise</a:t>
            </a:r>
          </a:p>
          <a:p>
            <a:pPr lvl="1"/>
            <a:r>
              <a:rPr lang="en-GB" dirty="0"/>
              <a:t>Multiple cavity designs are available at this frequency</a:t>
            </a:r>
          </a:p>
          <a:p>
            <a:pPr lvl="1"/>
            <a:r>
              <a:rPr lang="en-GB" dirty="0"/>
              <a:t>Several amplifier types can be used</a:t>
            </a:r>
          </a:p>
          <a:p>
            <a:pPr lvl="1"/>
            <a:r>
              <a:rPr lang="en-GB" dirty="0"/>
              <a:t>Preserving Diamond frequency minimises disruption and cost</a:t>
            </a:r>
          </a:p>
        </p:txBody>
      </p:sp>
    </p:spTree>
    <p:extLst>
      <p:ext uri="{BB962C8B-B14F-4D97-AF65-F5344CB8AC3E}">
        <p14:creationId xmlns:p14="http://schemas.microsoft.com/office/powerpoint/2010/main" val="2803408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 Christou, ESLS-RF, Nov 4</a:t>
            </a:r>
            <a:r>
              <a:rPr lang="en-GB" baseline="30000" dirty="0"/>
              <a:t>th</a:t>
            </a:r>
            <a:r>
              <a:rPr lang="en-GB" dirty="0"/>
              <a:t>-6</a:t>
            </a:r>
            <a:r>
              <a:rPr lang="en-GB" baseline="30000" dirty="0"/>
              <a:t>th</a:t>
            </a:r>
            <a:r>
              <a:rPr lang="en-GB" dirty="0"/>
              <a:t>  2020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Precise operating frequency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5</a:t>
            </a:fld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409462"/>
              </p:ext>
            </p:extLst>
          </p:nvPr>
        </p:nvGraphicFramePr>
        <p:xfrm>
          <a:off x="179388" y="1844824"/>
          <a:ext cx="8785224" cy="25511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24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Device</a:t>
                      </a:r>
                      <a:endParaRPr lang="en-GB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Minimum frequency</a:t>
                      </a:r>
                      <a:endParaRPr lang="en-GB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Maximum frequency</a:t>
                      </a:r>
                      <a:endParaRPr lang="en-GB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Notes</a:t>
                      </a:r>
                      <a:endParaRPr lang="en-GB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SR superconducting  cavities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499.5 MHz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499.8 MHz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Upper limit may be possibly raised by further distortion, but risk of damage is high. Lower frequency may be extended by a smaller amount with further risk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SR normal conducting cavities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499.3 MHz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500.1 MHz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Minor further tuning is possible by changing water temperature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Booster cavities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499.5 MHz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500.0 MHz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Linac structures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499.6 MHz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499.9 MHz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Tuning by water temperature only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1008112"/>
          </a:xfrm>
        </p:spPr>
        <p:txBody>
          <a:bodyPr>
            <a:normAutofit fontScale="47500" lnSpcReduction="20000"/>
          </a:bodyPr>
          <a:lstStyle/>
          <a:p>
            <a:r>
              <a:rPr lang="en-GB" sz="4200" dirty="0"/>
              <a:t>Lattice design gives f</a:t>
            </a:r>
            <a:r>
              <a:rPr lang="en-GB" sz="4200" baseline="-25000" dirty="0"/>
              <a:t>rf</a:t>
            </a:r>
            <a:r>
              <a:rPr lang="en-GB" sz="4200" dirty="0"/>
              <a:t> = 499.499MHz with h = 934</a:t>
            </a:r>
          </a:p>
          <a:p>
            <a:pPr lvl="1"/>
            <a:r>
              <a:rPr lang="en-GB" sz="3800" dirty="0"/>
              <a:t>How much of the Diamond RF can be used in Diamond-II?</a:t>
            </a:r>
          </a:p>
          <a:p>
            <a:pPr lvl="1"/>
            <a:r>
              <a:rPr lang="en-GB" sz="3800" dirty="0"/>
              <a:t>Amplifiers have broad bandwidth but cavity tuning is more restrictive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496" y="4725144"/>
            <a:ext cx="8928992" cy="201622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Superconducting cavities would operate on the edge of their range </a:t>
            </a:r>
          </a:p>
          <a:p>
            <a:pPr lvl="1"/>
            <a:r>
              <a:rPr lang="en-GB" dirty="0"/>
              <a:t>Further tuning by deformation carries a risk of damage</a:t>
            </a:r>
          </a:p>
          <a:p>
            <a:r>
              <a:rPr lang="en-GB" dirty="0"/>
              <a:t>Normal conducting cavities are suitable for storage ring with no further work</a:t>
            </a:r>
          </a:p>
          <a:p>
            <a:r>
              <a:rPr lang="en-GB" dirty="0"/>
              <a:t>Present booster cavities and linac structures would need to operate at elevated temperature</a:t>
            </a:r>
          </a:p>
          <a:p>
            <a:pPr lvl="1"/>
            <a:r>
              <a:rPr lang="en-GB" dirty="0"/>
              <a:t>Linac operating temperature would be 60°C</a:t>
            </a:r>
          </a:p>
        </p:txBody>
      </p:sp>
    </p:spTree>
    <p:extLst>
      <p:ext uri="{BB962C8B-B14F-4D97-AF65-F5344CB8AC3E}">
        <p14:creationId xmlns:p14="http://schemas.microsoft.com/office/powerpoint/2010/main" val="3890309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 Christou, ESLS-RF, Nov 4</a:t>
            </a:r>
            <a:r>
              <a:rPr lang="en-GB" baseline="30000" dirty="0"/>
              <a:t>th</a:t>
            </a:r>
            <a:r>
              <a:rPr lang="en-GB" dirty="0"/>
              <a:t>-6</a:t>
            </a:r>
            <a:r>
              <a:rPr lang="en-GB" baseline="30000" dirty="0"/>
              <a:t>th</a:t>
            </a:r>
            <a:r>
              <a:rPr lang="en-GB" dirty="0"/>
              <a:t>  2020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Cavity type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6</a:t>
            </a:fld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732366"/>
              </p:ext>
            </p:extLst>
          </p:nvPr>
        </p:nvGraphicFramePr>
        <p:xfrm>
          <a:off x="251519" y="815256"/>
          <a:ext cx="8712969" cy="550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j-lt"/>
                        </a:rPr>
                        <a:t>Superconducting cavities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j-lt"/>
                        </a:rPr>
                        <a:t>Normal conducting</a:t>
                      </a:r>
                      <a:r>
                        <a:rPr lang="en-GB" sz="1800" baseline="0" dirty="0">
                          <a:latin typeface="+mj-lt"/>
                        </a:rPr>
                        <a:t> cavities</a:t>
                      </a:r>
                      <a:endParaRPr lang="en-GB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Wall power losses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Minimal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Significant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Complex cryogenic plant</a:t>
                      </a:r>
                    </a:p>
                    <a:p>
                      <a:r>
                        <a:rPr lang="en-GB" sz="1800" dirty="0"/>
                        <a:t>Single point of failure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Water cooling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Field</a:t>
                      </a:r>
                      <a:r>
                        <a:rPr lang="en-GB" sz="1800" baseline="0" dirty="0"/>
                        <a:t> g</a:t>
                      </a:r>
                      <a:r>
                        <a:rPr lang="en-GB" sz="1800" dirty="0"/>
                        <a:t>radient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Higher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Lower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Fault tolerance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Any</a:t>
                      </a:r>
                      <a:r>
                        <a:rPr lang="en-GB" sz="1800" baseline="0" dirty="0"/>
                        <a:t> fault will bring down beam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Multiple</a:t>
                      </a:r>
                      <a:r>
                        <a:rPr lang="en-GB" sz="1800" baseline="0" dirty="0"/>
                        <a:t> low voltage cavities can introduce redundancy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Footprint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Large cryostat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Short flange-to-flange distance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Maintenance and repair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Difficult to repair</a:t>
                      </a:r>
                    </a:p>
                    <a:p>
                      <a:r>
                        <a:rPr lang="en-GB" sz="1800" dirty="0"/>
                        <a:t>Module</a:t>
                      </a:r>
                      <a:r>
                        <a:rPr lang="en-GB" sz="1800" baseline="0" dirty="0"/>
                        <a:t> must be warmed up</a:t>
                      </a:r>
                    </a:p>
                    <a:p>
                      <a:r>
                        <a:rPr lang="en-GB" sz="1800" baseline="0" dirty="0"/>
                        <a:t>Cryostat must be removed</a:t>
                      </a:r>
                    </a:p>
                    <a:p>
                      <a:r>
                        <a:rPr lang="en-GB" sz="1800" dirty="0"/>
                        <a:t>Surface treatment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Simpler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Higher order modes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Less intense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More intense</a:t>
                      </a:r>
                    </a:p>
                    <a:p>
                      <a:r>
                        <a:rPr lang="en-GB" sz="1800" dirty="0"/>
                        <a:t>HOM-damped</a:t>
                      </a:r>
                      <a:r>
                        <a:rPr lang="en-GB" sz="1800" baseline="0" dirty="0"/>
                        <a:t> cavities available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Beam 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Large: long taper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Small: shorter taper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598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 Christou, ESLS-RF, Nov 4</a:t>
            </a:r>
            <a:r>
              <a:rPr lang="en-GB" baseline="30000" dirty="0"/>
              <a:t>th</a:t>
            </a:r>
            <a:r>
              <a:rPr lang="en-GB" dirty="0"/>
              <a:t>-6</a:t>
            </a:r>
            <a:r>
              <a:rPr lang="en-GB" baseline="30000" dirty="0"/>
              <a:t>th</a:t>
            </a:r>
            <a:r>
              <a:rPr lang="en-GB" dirty="0"/>
              <a:t> 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1728192"/>
          </a:xfrm>
        </p:spPr>
        <p:txBody>
          <a:bodyPr>
            <a:normAutofit fontScale="85000" lnSpcReduction="10000"/>
          </a:bodyPr>
          <a:lstStyle/>
          <a:p>
            <a:r>
              <a:rPr lang="en-GB" sz="2400" dirty="0"/>
              <a:t>Diamond-I has usually operated with two CESR-B superconducting cavities</a:t>
            </a:r>
          </a:p>
          <a:p>
            <a:r>
              <a:rPr lang="en-GB" sz="2400" dirty="0"/>
              <a:t>Cavity failures have resulted in extended periods of down-time</a:t>
            </a:r>
          </a:p>
          <a:p>
            <a:pPr lvl="1"/>
            <a:r>
              <a:rPr lang="en-GB" sz="2100" dirty="0"/>
              <a:t>Diamond has limited resources to support superconducting cavities</a:t>
            </a:r>
          </a:p>
          <a:p>
            <a:pPr lvl="1"/>
            <a:r>
              <a:rPr lang="en-GB" sz="2100" dirty="0"/>
              <a:t>Cavity repairs have been expensive and can take years</a:t>
            </a:r>
          </a:p>
          <a:p>
            <a:pPr lvl="1"/>
            <a:r>
              <a:rPr lang="en-GB" sz="2100" dirty="0"/>
              <a:t>Cavities must be warmed up before any intervention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Cavity experience at Diamond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7</a:t>
            </a:fld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961987"/>
              </p:ext>
            </p:extLst>
          </p:nvPr>
        </p:nvGraphicFramePr>
        <p:xfrm>
          <a:off x="251520" y="2780926"/>
          <a:ext cx="4272136" cy="1512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6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243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Cavity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Failure date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Detail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2009, 2014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UHV leak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Insulation vacuum leak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Window failure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004" y="2914704"/>
            <a:ext cx="4102964" cy="332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6354"/>
            <a:ext cx="3960440" cy="215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472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 HOM-damped cavity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92696"/>
            <a:ext cx="3240360" cy="4016106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7504" y="764704"/>
            <a:ext cx="5688632" cy="4896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/>
              <a:t>Suitable normal-conducting cavity for Diamond-II</a:t>
            </a:r>
          </a:p>
          <a:p>
            <a:pPr lvl="1"/>
            <a:r>
              <a:rPr lang="en-GB" sz="2300" dirty="0"/>
              <a:t>Resonant cavity in centre</a:t>
            </a:r>
          </a:p>
          <a:p>
            <a:pPr lvl="2"/>
            <a:r>
              <a:rPr lang="en-GB" dirty="0"/>
              <a:t>Radially mounted coupler, tuner and HOM loads</a:t>
            </a:r>
          </a:p>
          <a:p>
            <a:pPr lvl="1"/>
            <a:r>
              <a:rPr lang="en-GB" sz="2300" dirty="0"/>
              <a:t>Simple and easily maintained</a:t>
            </a:r>
          </a:p>
          <a:p>
            <a:pPr lvl="1"/>
            <a:r>
              <a:rPr lang="en-GB" sz="2300" dirty="0"/>
              <a:t>Voltage per cavity will be reduced</a:t>
            </a:r>
          </a:p>
          <a:p>
            <a:pPr lvl="1"/>
            <a:r>
              <a:rPr lang="en-GB" sz="2300" dirty="0"/>
              <a:t>Power per amplifier will be reduced</a:t>
            </a:r>
          </a:p>
          <a:p>
            <a:pPr lvl="1"/>
            <a:r>
              <a:rPr lang="en-GB" sz="2300" dirty="0"/>
              <a:t>Latest iteration of cavity installed at BESSY, Alba and ESRF (scaled for frequency)</a:t>
            </a:r>
          </a:p>
          <a:p>
            <a:pPr lvl="2"/>
            <a:r>
              <a:rPr lang="en-GB" dirty="0"/>
              <a:t>Flanged joint at base of HOM damper waveguide removed to address trapped mode</a:t>
            </a:r>
          </a:p>
          <a:p>
            <a:pPr lvl="2"/>
            <a:r>
              <a:rPr lang="en-GB" dirty="0"/>
              <a:t>Pickup coated at ESRF</a:t>
            </a:r>
          </a:p>
          <a:p>
            <a:pPr lvl="1"/>
            <a:r>
              <a:rPr lang="en-GB" sz="2300" dirty="0"/>
              <a:t>Much smaller longitudinal footprint than SC cavity</a:t>
            </a:r>
          </a:p>
          <a:p>
            <a:pPr lvl="2"/>
            <a:r>
              <a:rPr lang="en-GB" dirty="0"/>
              <a:t>Easier to fit into ring than cryostat of superconducting cavity</a:t>
            </a:r>
          </a:p>
          <a:p>
            <a:pPr lvl="1"/>
            <a:r>
              <a:rPr lang="en-GB" sz="2300" dirty="0"/>
              <a:t>Two cavities have recently been installed in Diamond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071860"/>
              </p:ext>
            </p:extLst>
          </p:nvPr>
        </p:nvGraphicFramePr>
        <p:xfrm>
          <a:off x="971600" y="4941169"/>
          <a:ext cx="3528392" cy="1224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2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2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904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Cavity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Coupling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Q</a:t>
                      </a:r>
                      <a:r>
                        <a:rPr lang="en-GB" sz="1800" b="1" kern="1200" baseline="-250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R</a:t>
                      </a:r>
                      <a:r>
                        <a:rPr lang="en-GB" sz="1800" b="1" kern="1200" baseline="-250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54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5.17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33,000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3.75 M</a:t>
                      </a:r>
                      <a:r>
                        <a:rPr lang="el-G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Ω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54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5.25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33,000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3.75 M</a:t>
                      </a:r>
                      <a:r>
                        <a:rPr lang="el-G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Ω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541" y="4725144"/>
            <a:ext cx="3616947" cy="164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F9A3165C-218D-4BFA-9A4E-9D190920A6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9512" y="6453336"/>
            <a:ext cx="7056784" cy="382352"/>
          </a:xfrm>
        </p:spPr>
        <p:txBody>
          <a:bodyPr/>
          <a:lstStyle/>
          <a:p>
            <a:r>
              <a:rPr lang="en-GB" dirty="0"/>
              <a:t>C Christou, ESLS-RF, Nov 4</a:t>
            </a:r>
            <a:r>
              <a:rPr lang="en-GB" baseline="30000" dirty="0"/>
              <a:t>th</a:t>
            </a:r>
            <a:r>
              <a:rPr lang="en-GB" dirty="0"/>
              <a:t>-6</a:t>
            </a:r>
            <a:r>
              <a:rPr lang="en-GB" baseline="30000" dirty="0"/>
              <a:t>th</a:t>
            </a:r>
            <a:r>
              <a:rPr lang="en-GB" dirty="0"/>
              <a:t>  2020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E8B67B21-6034-44E8-BFEF-D2C31B51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6456" y="6453336"/>
            <a:ext cx="432048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8917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796" y="2833861"/>
            <a:ext cx="573405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7AE14E71-8F5F-42B7-9282-102B2A60EC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0" t="45407" r="11850" b="14618"/>
          <a:stretch/>
        </p:blipFill>
        <p:spPr bwMode="auto">
          <a:xfrm>
            <a:off x="323528" y="545901"/>
            <a:ext cx="7751051" cy="230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 Christou, ESLS-RF, Nov 4</a:t>
            </a:r>
            <a:r>
              <a:rPr lang="en-GB" baseline="30000" dirty="0"/>
              <a:t>th</a:t>
            </a:r>
            <a:r>
              <a:rPr lang="en-GB" dirty="0"/>
              <a:t>-6</a:t>
            </a:r>
            <a:r>
              <a:rPr lang="en-GB" baseline="30000" dirty="0"/>
              <a:t>th</a:t>
            </a:r>
            <a:r>
              <a:rPr lang="en-GB" dirty="0"/>
              <a:t>  2020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Cavity layout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7504" y="4725144"/>
            <a:ext cx="8877366" cy="181927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 new beamline will be installed in what is now the Diamond-I RF straight</a:t>
            </a:r>
          </a:p>
          <a:p>
            <a:r>
              <a:rPr lang="en-GB" dirty="0"/>
              <a:t>Cavities must move to mid-section straights</a:t>
            </a:r>
          </a:p>
          <a:p>
            <a:pPr lvl="1"/>
            <a:r>
              <a:rPr lang="en-GB" dirty="0"/>
              <a:t>Cryostat cannot fit in shorter straight and provide clearance for front ends</a:t>
            </a:r>
          </a:p>
          <a:p>
            <a:pPr lvl="1"/>
            <a:r>
              <a:rPr lang="en-GB" dirty="0"/>
              <a:t>HOM-dampers of NC cavity can fit around a modified front-end support</a:t>
            </a:r>
          </a:p>
          <a:p>
            <a:pPr lvl="1"/>
            <a:r>
              <a:rPr lang="en-GB" dirty="0"/>
              <a:t>Space must be provided for amplifiers</a:t>
            </a:r>
          </a:p>
          <a:p>
            <a:pPr lvl="1"/>
            <a:r>
              <a:rPr lang="en-GB" dirty="0"/>
              <a:t>Easier to fit multiple smaller amplifiers than smaller number of large amplifiers</a:t>
            </a:r>
          </a:p>
        </p:txBody>
      </p:sp>
    </p:spTree>
    <p:extLst>
      <p:ext uri="{BB962C8B-B14F-4D97-AF65-F5344CB8AC3E}">
        <p14:creationId xmlns:p14="http://schemas.microsoft.com/office/powerpoint/2010/main" val="1160261390"/>
      </p:ext>
    </p:extLst>
  </p:cSld>
  <p:clrMapOvr>
    <a:masterClrMapping/>
  </p:clrMapOvr>
</p:sld>
</file>

<file path=ppt/theme/theme1.xml><?xml version="1.0" encoding="utf-8"?>
<a:theme xmlns:a="http://schemas.openxmlformats.org/drawingml/2006/main" name="DDBA_slides_templat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DDBA_slides_template3</Template>
  <TotalTime>4035</TotalTime>
  <Words>2383</Words>
  <Application>Microsoft Office PowerPoint</Application>
  <PresentationFormat>On-screen Show (4:3)</PresentationFormat>
  <Paragraphs>491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</vt:lpstr>
      <vt:lpstr>DDBA_slides_template3</vt:lpstr>
      <vt:lpstr>Plans for Diamond-II RF</vt:lpstr>
      <vt:lpstr>PowerPoint Presentation</vt:lpstr>
      <vt:lpstr>PowerPoint Presentation</vt:lpstr>
      <vt:lpstr>Fundamental RF parameters</vt:lpstr>
      <vt:lpstr>Precise operating frequency</vt:lpstr>
      <vt:lpstr>Cavity type</vt:lpstr>
      <vt:lpstr>Cavity experience at Diamond</vt:lpstr>
      <vt:lpstr>EU HOM-damped cavity</vt:lpstr>
      <vt:lpstr>Cavity layout</vt:lpstr>
      <vt:lpstr>Cavity operating parameters</vt:lpstr>
      <vt:lpstr>Location of Amplifiers and Cavities</vt:lpstr>
      <vt:lpstr>Amplifier type</vt:lpstr>
      <vt:lpstr>Amplifier design</vt:lpstr>
      <vt:lpstr>Compact SSA for Diamond-II</vt:lpstr>
      <vt:lpstr>Low level RF</vt:lpstr>
      <vt:lpstr>Higher Harmonic Cavity</vt:lpstr>
      <vt:lpstr>Higher Harmonic Cavity operation</vt:lpstr>
      <vt:lpstr>Transients with HHC</vt:lpstr>
      <vt:lpstr>Booster RF</vt:lpstr>
      <vt:lpstr>Frequency Issues – Booster</vt:lpstr>
      <vt:lpstr>Frequency Issues – Linac</vt:lpstr>
      <vt:lpstr>Asynchronous linac operation</vt:lpstr>
      <vt:lpstr>Linac Options</vt:lpstr>
      <vt:lpstr>Diamond-II Timeline</vt:lpstr>
      <vt:lpstr>Summary</vt:lpstr>
    </vt:vector>
  </TitlesOfParts>
  <Company>Authorised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Guenther Rehm</dc:creator>
  <cp:lastModifiedBy>Christou, Chris (DLSLtd,RAL,TEC)</cp:lastModifiedBy>
  <cp:revision>274</cp:revision>
  <dcterms:created xsi:type="dcterms:W3CDTF">2013-11-19T11:09:08Z</dcterms:created>
  <dcterms:modified xsi:type="dcterms:W3CDTF">2020-10-30T12:13:14Z</dcterms:modified>
</cp:coreProperties>
</file>